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3" r:id="rId4"/>
  </p:sldMasterIdLst>
  <p:notesMasterIdLst>
    <p:notesMasterId r:id="rId17"/>
  </p:notesMasterIdLst>
  <p:sldIdLst>
    <p:sldId id="256" r:id="rId5"/>
    <p:sldId id="258" r:id="rId6"/>
    <p:sldId id="259" r:id="rId7"/>
    <p:sldId id="260" r:id="rId8"/>
    <p:sldId id="262" r:id="rId9"/>
    <p:sldId id="261" r:id="rId10"/>
    <p:sldId id="263" r:id="rId11"/>
    <p:sldId id="264" r:id="rId12"/>
    <p:sldId id="265" r:id="rId13"/>
    <p:sldId id="266" r:id="rId14"/>
    <p:sldId id="267" r:id="rId15"/>
    <p:sldId id="268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03" autoAdjust="0"/>
    <p:restoredTop sz="94660"/>
  </p:normalViewPr>
  <p:slideViewPr>
    <p:cSldViewPr snapToGrid="0">
      <p:cViewPr varScale="1">
        <p:scale>
          <a:sx n="90" d="100"/>
          <a:sy n="90" d="100"/>
        </p:scale>
        <p:origin x="432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llsworth, Tricia" userId="01d6a956-2361-406b-8257-931c99b3a1b5" providerId="ADAL" clId="{5DF722A2-A73D-4CC2-9215-84841D48EE43}"/>
    <pc:docChg chg="custSel addSld modSld sldOrd">
      <pc:chgData name="Ellsworth, Tricia" userId="01d6a956-2361-406b-8257-931c99b3a1b5" providerId="ADAL" clId="{5DF722A2-A73D-4CC2-9215-84841D48EE43}" dt="2020-12-07T16:54:55.037" v="2357" actId="20577"/>
      <pc:docMkLst>
        <pc:docMk/>
      </pc:docMkLst>
      <pc:sldChg chg="modSp add">
        <pc:chgData name="Ellsworth, Tricia" userId="01d6a956-2361-406b-8257-931c99b3a1b5" providerId="ADAL" clId="{5DF722A2-A73D-4CC2-9215-84841D48EE43}" dt="2020-12-07T16:54:55.037" v="2357" actId="20577"/>
        <pc:sldMkLst>
          <pc:docMk/>
          <pc:sldMk cId="1477379283" sldId="258"/>
        </pc:sldMkLst>
        <pc:spChg chg="mod">
          <ac:chgData name="Ellsworth, Tricia" userId="01d6a956-2361-406b-8257-931c99b3a1b5" providerId="ADAL" clId="{5DF722A2-A73D-4CC2-9215-84841D48EE43}" dt="2020-11-20T18:44:47.705" v="68" actId="20577"/>
          <ac:spMkLst>
            <pc:docMk/>
            <pc:sldMk cId="1477379283" sldId="258"/>
            <ac:spMk id="2" creationId="{32AF44A0-8599-434F-88B6-924723DABF14}"/>
          </ac:spMkLst>
        </pc:spChg>
        <pc:spChg chg="mod">
          <ac:chgData name="Ellsworth, Tricia" userId="01d6a956-2361-406b-8257-931c99b3a1b5" providerId="ADAL" clId="{5DF722A2-A73D-4CC2-9215-84841D48EE43}" dt="2020-12-07T16:54:55.037" v="2357" actId="20577"/>
          <ac:spMkLst>
            <pc:docMk/>
            <pc:sldMk cId="1477379283" sldId="258"/>
            <ac:spMk id="3" creationId="{66ECB3F7-E69F-4160-A074-50A3540282B5}"/>
          </ac:spMkLst>
        </pc:spChg>
      </pc:sldChg>
      <pc:sldChg chg="modSp add">
        <pc:chgData name="Ellsworth, Tricia" userId="01d6a956-2361-406b-8257-931c99b3a1b5" providerId="ADAL" clId="{5DF722A2-A73D-4CC2-9215-84841D48EE43}" dt="2020-11-20T18:57:12.387" v="1171" actId="5793"/>
        <pc:sldMkLst>
          <pc:docMk/>
          <pc:sldMk cId="2119192748" sldId="259"/>
        </pc:sldMkLst>
        <pc:spChg chg="mod">
          <ac:chgData name="Ellsworth, Tricia" userId="01d6a956-2361-406b-8257-931c99b3a1b5" providerId="ADAL" clId="{5DF722A2-A73D-4CC2-9215-84841D48EE43}" dt="2020-11-20T18:47:09.017" v="264" actId="20577"/>
          <ac:spMkLst>
            <pc:docMk/>
            <pc:sldMk cId="2119192748" sldId="259"/>
            <ac:spMk id="2" creationId="{817C1B2D-B18F-4CE0-9233-FE851A67629C}"/>
          </ac:spMkLst>
        </pc:spChg>
        <pc:spChg chg="mod">
          <ac:chgData name="Ellsworth, Tricia" userId="01d6a956-2361-406b-8257-931c99b3a1b5" providerId="ADAL" clId="{5DF722A2-A73D-4CC2-9215-84841D48EE43}" dt="2020-11-20T18:57:12.387" v="1171" actId="5793"/>
          <ac:spMkLst>
            <pc:docMk/>
            <pc:sldMk cId="2119192748" sldId="259"/>
            <ac:spMk id="3" creationId="{D3AAA06D-FB97-471D-BDB8-B50588EFE66D}"/>
          </ac:spMkLst>
        </pc:spChg>
      </pc:sldChg>
      <pc:sldChg chg="modSp add">
        <pc:chgData name="Ellsworth, Tricia" userId="01d6a956-2361-406b-8257-931c99b3a1b5" providerId="ADAL" clId="{5DF722A2-A73D-4CC2-9215-84841D48EE43}" dt="2020-11-24T00:54:15.695" v="2064" actId="15"/>
        <pc:sldMkLst>
          <pc:docMk/>
          <pc:sldMk cId="2908913428" sldId="260"/>
        </pc:sldMkLst>
        <pc:spChg chg="mod">
          <ac:chgData name="Ellsworth, Tricia" userId="01d6a956-2361-406b-8257-931c99b3a1b5" providerId="ADAL" clId="{5DF722A2-A73D-4CC2-9215-84841D48EE43}" dt="2020-11-20T18:57:18.688" v="1196" actId="20577"/>
          <ac:spMkLst>
            <pc:docMk/>
            <pc:sldMk cId="2908913428" sldId="260"/>
            <ac:spMk id="2" creationId="{5AB3D3CF-206D-4B7C-914C-8666CFF8A248}"/>
          </ac:spMkLst>
        </pc:spChg>
        <pc:spChg chg="mod">
          <ac:chgData name="Ellsworth, Tricia" userId="01d6a956-2361-406b-8257-931c99b3a1b5" providerId="ADAL" clId="{5DF722A2-A73D-4CC2-9215-84841D48EE43}" dt="2020-11-24T00:54:15.695" v="2064" actId="15"/>
          <ac:spMkLst>
            <pc:docMk/>
            <pc:sldMk cId="2908913428" sldId="260"/>
            <ac:spMk id="3" creationId="{93F975C8-A0FC-4DE0-ACCE-7FC59E447702}"/>
          </ac:spMkLst>
        </pc:spChg>
      </pc:sldChg>
      <pc:sldChg chg="addSp delSp modSp add">
        <pc:chgData name="Ellsworth, Tricia" userId="01d6a956-2361-406b-8257-931c99b3a1b5" providerId="ADAL" clId="{5DF722A2-A73D-4CC2-9215-84841D48EE43}" dt="2020-11-20T19:48:41.581" v="1908" actId="732"/>
        <pc:sldMkLst>
          <pc:docMk/>
          <pc:sldMk cId="2362565912" sldId="261"/>
        </pc:sldMkLst>
        <pc:spChg chg="mod">
          <ac:chgData name="Ellsworth, Tricia" userId="01d6a956-2361-406b-8257-931c99b3a1b5" providerId="ADAL" clId="{5DF722A2-A73D-4CC2-9215-84841D48EE43}" dt="2020-11-20T19:26:19.721" v="1904" actId="1076"/>
          <ac:spMkLst>
            <pc:docMk/>
            <pc:sldMk cId="2362565912" sldId="261"/>
            <ac:spMk id="2" creationId="{B0122539-0425-4D4A-B5F2-BF85A2414B81}"/>
          </ac:spMkLst>
        </pc:spChg>
        <pc:spChg chg="del">
          <ac:chgData name="Ellsworth, Tricia" userId="01d6a956-2361-406b-8257-931c99b3a1b5" providerId="ADAL" clId="{5DF722A2-A73D-4CC2-9215-84841D48EE43}" dt="2020-11-20T19:23:09.010" v="1858" actId="931"/>
          <ac:spMkLst>
            <pc:docMk/>
            <pc:sldMk cId="2362565912" sldId="261"/>
            <ac:spMk id="3" creationId="{33E5AD4C-2205-4B8D-8F7D-050A88DD91D5}"/>
          </ac:spMkLst>
        </pc:spChg>
        <pc:spChg chg="add del mod">
          <ac:chgData name="Ellsworth, Tricia" userId="01d6a956-2361-406b-8257-931c99b3a1b5" providerId="ADAL" clId="{5DF722A2-A73D-4CC2-9215-84841D48EE43}" dt="2020-11-20T19:24:35.462" v="1860"/>
          <ac:spMkLst>
            <pc:docMk/>
            <pc:sldMk cId="2362565912" sldId="261"/>
            <ac:spMk id="7" creationId="{D47698F9-CCAA-447B-BA45-407AD129DBB5}"/>
          </ac:spMkLst>
        </pc:spChg>
        <pc:picChg chg="add del mod">
          <ac:chgData name="Ellsworth, Tricia" userId="01d6a956-2361-406b-8257-931c99b3a1b5" providerId="ADAL" clId="{5DF722A2-A73D-4CC2-9215-84841D48EE43}" dt="2020-11-20T19:23:11.265" v="1859" actId="478"/>
          <ac:picMkLst>
            <pc:docMk/>
            <pc:sldMk cId="2362565912" sldId="261"/>
            <ac:picMk id="5" creationId="{4125B96A-A49D-4133-AFBC-85C4E62E6D3F}"/>
          </ac:picMkLst>
        </pc:picChg>
        <pc:picChg chg="add mod modCrop">
          <ac:chgData name="Ellsworth, Tricia" userId="01d6a956-2361-406b-8257-931c99b3a1b5" providerId="ADAL" clId="{5DF722A2-A73D-4CC2-9215-84841D48EE43}" dt="2020-11-20T19:48:41.581" v="1908" actId="732"/>
          <ac:picMkLst>
            <pc:docMk/>
            <pc:sldMk cId="2362565912" sldId="261"/>
            <ac:picMk id="8" creationId="{D9A7755F-9E68-4984-AB28-78AFFFEEFEF4}"/>
          </ac:picMkLst>
        </pc:picChg>
      </pc:sldChg>
      <pc:sldChg chg="modSp add ord">
        <pc:chgData name="Ellsworth, Tricia" userId="01d6a956-2361-406b-8257-931c99b3a1b5" providerId="ADAL" clId="{5DF722A2-A73D-4CC2-9215-84841D48EE43}" dt="2020-11-24T00:54:33.925" v="2104" actId="20577"/>
        <pc:sldMkLst>
          <pc:docMk/>
          <pc:sldMk cId="2996683057" sldId="262"/>
        </pc:sldMkLst>
        <pc:spChg chg="mod">
          <ac:chgData name="Ellsworth, Tricia" userId="01d6a956-2361-406b-8257-931c99b3a1b5" providerId="ADAL" clId="{5DF722A2-A73D-4CC2-9215-84841D48EE43}" dt="2020-11-24T00:52:17.206" v="1994" actId="20577"/>
          <ac:spMkLst>
            <pc:docMk/>
            <pc:sldMk cId="2996683057" sldId="262"/>
            <ac:spMk id="2" creationId="{7F77B06C-3392-4F4A-AB6A-9288AED7F1C6}"/>
          </ac:spMkLst>
        </pc:spChg>
        <pc:spChg chg="mod">
          <ac:chgData name="Ellsworth, Tricia" userId="01d6a956-2361-406b-8257-931c99b3a1b5" providerId="ADAL" clId="{5DF722A2-A73D-4CC2-9215-84841D48EE43}" dt="2020-11-24T00:54:33.925" v="2104" actId="20577"/>
          <ac:spMkLst>
            <pc:docMk/>
            <pc:sldMk cId="2996683057" sldId="262"/>
            <ac:spMk id="3" creationId="{F2B86907-59C6-4D41-A7B6-A04C2D6F3DF8}"/>
          </ac:spMkLst>
        </pc:spChg>
      </pc:sldChg>
      <pc:sldChg chg="modSp add">
        <pc:chgData name="Ellsworth, Tricia" userId="01d6a956-2361-406b-8257-931c99b3a1b5" providerId="ADAL" clId="{5DF722A2-A73D-4CC2-9215-84841D48EE43}" dt="2020-11-24T00:57:52.473" v="2317" actId="20577"/>
        <pc:sldMkLst>
          <pc:docMk/>
          <pc:sldMk cId="2884036308" sldId="263"/>
        </pc:sldMkLst>
        <pc:spChg chg="mod">
          <ac:chgData name="Ellsworth, Tricia" userId="01d6a956-2361-406b-8257-931c99b3a1b5" providerId="ADAL" clId="{5DF722A2-A73D-4CC2-9215-84841D48EE43}" dt="2020-11-24T00:55:41.754" v="2188" actId="20577"/>
          <ac:spMkLst>
            <pc:docMk/>
            <pc:sldMk cId="2884036308" sldId="263"/>
            <ac:spMk id="2" creationId="{7C42724A-A5E8-4CD4-AAD7-2CBC13F817CE}"/>
          </ac:spMkLst>
        </pc:spChg>
        <pc:spChg chg="mod">
          <ac:chgData name="Ellsworth, Tricia" userId="01d6a956-2361-406b-8257-931c99b3a1b5" providerId="ADAL" clId="{5DF722A2-A73D-4CC2-9215-84841D48EE43}" dt="2020-11-24T00:57:52.473" v="2317" actId="20577"/>
          <ac:spMkLst>
            <pc:docMk/>
            <pc:sldMk cId="2884036308" sldId="263"/>
            <ac:spMk id="3" creationId="{EEFB5097-4822-4DDE-AF9E-90A9B590AB99}"/>
          </ac:spMkLst>
        </pc:spChg>
      </pc:sldChg>
      <pc:sldChg chg="addSp delSp modSp add delAnim modAnim">
        <pc:chgData name="Ellsworth, Tricia" userId="01d6a956-2361-406b-8257-931c99b3a1b5" providerId="ADAL" clId="{5DF722A2-A73D-4CC2-9215-84841D48EE43}" dt="2020-12-07T15:48:33.470" v="2332"/>
        <pc:sldMkLst>
          <pc:docMk/>
          <pc:sldMk cId="2595851653" sldId="264"/>
        </pc:sldMkLst>
        <pc:spChg chg="del">
          <ac:chgData name="Ellsworth, Tricia" userId="01d6a956-2361-406b-8257-931c99b3a1b5" providerId="ADAL" clId="{5DF722A2-A73D-4CC2-9215-84841D48EE43}" dt="2020-11-24T00:58:08.302" v="2318"/>
          <ac:spMkLst>
            <pc:docMk/>
            <pc:sldMk cId="2595851653" sldId="264"/>
            <ac:spMk id="3" creationId="{1C96AD79-F9F9-4080-A25E-91473F7C5C3E}"/>
          </ac:spMkLst>
        </pc:spChg>
        <pc:spChg chg="add mod">
          <ac:chgData name="Ellsworth, Tricia" userId="01d6a956-2361-406b-8257-931c99b3a1b5" providerId="ADAL" clId="{5DF722A2-A73D-4CC2-9215-84841D48EE43}" dt="2020-12-07T15:47:44.706" v="2323" actId="478"/>
          <ac:spMkLst>
            <pc:docMk/>
            <pc:sldMk cId="2595851653" sldId="264"/>
            <ac:spMk id="7" creationId="{8BC92C0B-93D7-450D-8454-2AEF7FE9C2FD}"/>
          </ac:spMkLst>
        </pc:spChg>
        <pc:picChg chg="add del mod">
          <ac:chgData name="Ellsworth, Tricia" userId="01d6a956-2361-406b-8257-931c99b3a1b5" providerId="ADAL" clId="{5DF722A2-A73D-4CC2-9215-84841D48EE43}" dt="2020-12-07T15:47:44.706" v="2323" actId="478"/>
          <ac:picMkLst>
            <pc:docMk/>
            <pc:sldMk cId="2595851653" sldId="264"/>
            <ac:picMk id="4" creationId="{E9FB9E59-2552-4B59-A10B-90B50F39D3D4}"/>
          </ac:picMkLst>
        </pc:picChg>
        <pc:picChg chg="add mod modCrop">
          <ac:chgData name="Ellsworth, Tricia" userId="01d6a956-2361-406b-8257-931c99b3a1b5" providerId="ADAL" clId="{5DF722A2-A73D-4CC2-9215-84841D48EE43}" dt="2020-12-07T15:48:22.622" v="2329" actId="1076"/>
          <ac:picMkLst>
            <pc:docMk/>
            <pc:sldMk cId="2595851653" sldId="264"/>
            <ac:picMk id="8" creationId="{64C740D5-95A6-4292-994E-0A925BC3D203}"/>
          </ac:picMkLst>
        </pc:picChg>
      </pc:sldChg>
      <pc:sldChg chg="addSp delSp modSp add">
        <pc:chgData name="Ellsworth, Tricia" userId="01d6a956-2361-406b-8257-931c99b3a1b5" providerId="ADAL" clId="{5DF722A2-A73D-4CC2-9215-84841D48EE43}" dt="2020-11-24T00:58:31.452" v="2319"/>
        <pc:sldMkLst>
          <pc:docMk/>
          <pc:sldMk cId="3009182513" sldId="265"/>
        </pc:sldMkLst>
        <pc:spChg chg="del">
          <ac:chgData name="Ellsworth, Tricia" userId="01d6a956-2361-406b-8257-931c99b3a1b5" providerId="ADAL" clId="{5DF722A2-A73D-4CC2-9215-84841D48EE43}" dt="2020-11-24T00:58:31.452" v="2319"/>
          <ac:spMkLst>
            <pc:docMk/>
            <pc:sldMk cId="3009182513" sldId="265"/>
            <ac:spMk id="3" creationId="{9D12106C-B761-4108-B8A3-90BAA43C1FEA}"/>
          </ac:spMkLst>
        </pc:spChg>
        <pc:picChg chg="add mod">
          <ac:chgData name="Ellsworth, Tricia" userId="01d6a956-2361-406b-8257-931c99b3a1b5" providerId="ADAL" clId="{5DF722A2-A73D-4CC2-9215-84841D48EE43}" dt="2020-11-24T00:58:31.452" v="2319"/>
          <ac:picMkLst>
            <pc:docMk/>
            <pc:sldMk cId="3009182513" sldId="265"/>
            <ac:picMk id="4" creationId="{7649AA4B-4833-49F5-BEA4-CCC37E33B07D}"/>
          </ac:picMkLst>
        </pc:picChg>
      </pc:sldChg>
      <pc:sldChg chg="addSp delSp modSp add">
        <pc:chgData name="Ellsworth, Tricia" userId="01d6a956-2361-406b-8257-931c99b3a1b5" providerId="ADAL" clId="{5DF722A2-A73D-4CC2-9215-84841D48EE43}" dt="2020-11-24T00:58:55.196" v="2320"/>
        <pc:sldMkLst>
          <pc:docMk/>
          <pc:sldMk cId="881695092" sldId="266"/>
        </pc:sldMkLst>
        <pc:spChg chg="del">
          <ac:chgData name="Ellsworth, Tricia" userId="01d6a956-2361-406b-8257-931c99b3a1b5" providerId="ADAL" clId="{5DF722A2-A73D-4CC2-9215-84841D48EE43}" dt="2020-11-24T00:58:55.196" v="2320"/>
          <ac:spMkLst>
            <pc:docMk/>
            <pc:sldMk cId="881695092" sldId="266"/>
            <ac:spMk id="3" creationId="{1748693E-EE8E-4B1E-A213-B31AD1AA081C}"/>
          </ac:spMkLst>
        </pc:spChg>
        <pc:picChg chg="add mod">
          <ac:chgData name="Ellsworth, Tricia" userId="01d6a956-2361-406b-8257-931c99b3a1b5" providerId="ADAL" clId="{5DF722A2-A73D-4CC2-9215-84841D48EE43}" dt="2020-11-24T00:58:55.196" v="2320"/>
          <ac:picMkLst>
            <pc:docMk/>
            <pc:sldMk cId="881695092" sldId="266"/>
            <ac:picMk id="4" creationId="{5A8FA2CF-A1DC-4567-A3CF-3DC1B13D6962}"/>
          </ac:picMkLst>
        </pc:picChg>
      </pc:sldChg>
      <pc:sldChg chg="addSp delSp modSp add">
        <pc:chgData name="Ellsworth, Tricia" userId="01d6a956-2361-406b-8257-931c99b3a1b5" providerId="ADAL" clId="{5DF722A2-A73D-4CC2-9215-84841D48EE43}" dt="2020-11-24T00:59:11.081" v="2321"/>
        <pc:sldMkLst>
          <pc:docMk/>
          <pc:sldMk cId="1694977374" sldId="267"/>
        </pc:sldMkLst>
        <pc:spChg chg="del">
          <ac:chgData name="Ellsworth, Tricia" userId="01d6a956-2361-406b-8257-931c99b3a1b5" providerId="ADAL" clId="{5DF722A2-A73D-4CC2-9215-84841D48EE43}" dt="2020-11-24T00:59:11.081" v="2321"/>
          <ac:spMkLst>
            <pc:docMk/>
            <pc:sldMk cId="1694977374" sldId="267"/>
            <ac:spMk id="3" creationId="{9A43BA9E-2F85-472F-BAC8-FBB4566CFA26}"/>
          </ac:spMkLst>
        </pc:spChg>
        <pc:picChg chg="add mod">
          <ac:chgData name="Ellsworth, Tricia" userId="01d6a956-2361-406b-8257-931c99b3a1b5" providerId="ADAL" clId="{5DF722A2-A73D-4CC2-9215-84841D48EE43}" dt="2020-11-24T00:59:11.081" v="2321"/>
          <ac:picMkLst>
            <pc:docMk/>
            <pc:sldMk cId="1694977374" sldId="267"/>
            <ac:picMk id="4" creationId="{658C5F8D-F590-43A4-B2BD-3E179B5A65AE}"/>
          </ac:picMkLst>
        </pc:picChg>
      </pc:sldChg>
      <pc:sldChg chg="addSp delSp modSp add">
        <pc:chgData name="Ellsworth, Tricia" userId="01d6a956-2361-406b-8257-931c99b3a1b5" providerId="ADAL" clId="{5DF722A2-A73D-4CC2-9215-84841D48EE43}" dt="2020-11-24T00:59:30.901" v="2322"/>
        <pc:sldMkLst>
          <pc:docMk/>
          <pc:sldMk cId="1923227742" sldId="268"/>
        </pc:sldMkLst>
        <pc:spChg chg="del">
          <ac:chgData name="Ellsworth, Tricia" userId="01d6a956-2361-406b-8257-931c99b3a1b5" providerId="ADAL" clId="{5DF722A2-A73D-4CC2-9215-84841D48EE43}" dt="2020-11-24T00:59:30.901" v="2322"/>
          <ac:spMkLst>
            <pc:docMk/>
            <pc:sldMk cId="1923227742" sldId="268"/>
            <ac:spMk id="3" creationId="{D973035A-73A9-4972-954B-7EAB9F61B9A5}"/>
          </ac:spMkLst>
        </pc:spChg>
        <pc:picChg chg="add mod">
          <ac:chgData name="Ellsworth, Tricia" userId="01d6a956-2361-406b-8257-931c99b3a1b5" providerId="ADAL" clId="{5DF722A2-A73D-4CC2-9215-84841D48EE43}" dt="2020-11-24T00:59:30.901" v="2322"/>
          <ac:picMkLst>
            <pc:docMk/>
            <pc:sldMk cId="1923227742" sldId="268"/>
            <ac:picMk id="4" creationId="{8107C538-D70B-451C-9124-D9304D919634}"/>
          </ac:picMkLst>
        </pc:picChg>
      </pc:sldChg>
    </pc:docChg>
  </pc:docChgLst>
  <pc:docChgLst>
    <pc:chgData name="Ellsworth, Tricia" userId="01d6a956-2361-406b-8257-931c99b3a1b5" providerId="ADAL" clId="{84F32DA5-BDF0-4F59-91B8-57DCFBF9D6CB}"/>
    <pc:docChg chg="undo custSel addSld delSld modSld modMainMaster">
      <pc:chgData name="Ellsworth, Tricia" userId="01d6a956-2361-406b-8257-931c99b3a1b5" providerId="ADAL" clId="{84F32DA5-BDF0-4F59-91B8-57DCFBF9D6CB}" dt="2020-12-06T20:20:03.899" v="848" actId="20577"/>
      <pc:docMkLst>
        <pc:docMk/>
      </pc:docMkLst>
      <pc:sldChg chg="addSp delSp modSp modAnim">
        <pc:chgData name="Ellsworth, Tricia" userId="01d6a956-2361-406b-8257-931c99b3a1b5" providerId="ADAL" clId="{84F32DA5-BDF0-4F59-91B8-57DCFBF9D6CB}" dt="2020-12-06T20:11:51.185" v="699" actId="20577"/>
        <pc:sldMkLst>
          <pc:docMk/>
          <pc:sldMk cId="1232252772" sldId="256"/>
        </pc:sldMkLst>
        <pc:spChg chg="mod">
          <ac:chgData name="Ellsworth, Tricia" userId="01d6a956-2361-406b-8257-931c99b3a1b5" providerId="ADAL" clId="{84F32DA5-BDF0-4F59-91B8-57DCFBF9D6CB}" dt="2020-12-06T20:11:51.185" v="699" actId="20577"/>
          <ac:spMkLst>
            <pc:docMk/>
            <pc:sldMk cId="1232252772" sldId="256"/>
            <ac:spMk id="2" creationId="{80E140AE-71BE-4C72-8F43-E14059067B7E}"/>
          </ac:spMkLst>
        </pc:spChg>
        <pc:spChg chg="del">
          <ac:chgData name="Ellsworth, Tricia" userId="01d6a956-2361-406b-8257-931c99b3a1b5" providerId="ADAL" clId="{84F32DA5-BDF0-4F59-91B8-57DCFBF9D6CB}" dt="2020-12-06T19:40:13.314" v="66" actId="478"/>
          <ac:spMkLst>
            <pc:docMk/>
            <pc:sldMk cId="1232252772" sldId="256"/>
            <ac:spMk id="3" creationId="{2F1F15E7-E1B5-49A8-86CB-44C033199799}"/>
          </ac:spMkLst>
        </pc:spChg>
        <pc:picChg chg="add mod">
          <ac:chgData name="Ellsworth, Tricia" userId="01d6a956-2361-406b-8257-931c99b3a1b5" providerId="ADAL" clId="{84F32DA5-BDF0-4F59-91B8-57DCFBF9D6CB}" dt="2020-12-06T20:04:19.508" v="606" actId="14100"/>
          <ac:picMkLst>
            <pc:docMk/>
            <pc:sldMk cId="1232252772" sldId="256"/>
            <ac:picMk id="4" creationId="{C10FAA43-E0A0-4DAF-8FF5-85B065B03AD7}"/>
          </ac:picMkLst>
        </pc:picChg>
      </pc:sldChg>
      <pc:sldChg chg="addSp delSp modSp del modAnim">
        <pc:chgData name="Ellsworth, Tricia" userId="01d6a956-2361-406b-8257-931c99b3a1b5" providerId="ADAL" clId="{84F32DA5-BDF0-4F59-91B8-57DCFBF9D6CB}" dt="2020-12-06T19:59:43.062" v="586" actId="2696"/>
        <pc:sldMkLst>
          <pc:docMk/>
          <pc:sldMk cId="2606266710" sldId="257"/>
        </pc:sldMkLst>
        <pc:spChg chg="add del mod">
          <ac:chgData name="Ellsworth, Tricia" userId="01d6a956-2361-406b-8257-931c99b3a1b5" providerId="ADAL" clId="{84F32DA5-BDF0-4F59-91B8-57DCFBF9D6CB}" dt="2020-12-06T19:37:58.448" v="38" actId="113"/>
          <ac:spMkLst>
            <pc:docMk/>
            <pc:sldMk cId="2606266710" sldId="257"/>
            <ac:spMk id="2" creationId="{56B7AB5E-4FE9-46A7-B3BC-0066C62B103B}"/>
          </ac:spMkLst>
        </pc:spChg>
        <pc:spChg chg="mod">
          <ac:chgData name="Ellsworth, Tricia" userId="01d6a956-2361-406b-8257-931c99b3a1b5" providerId="ADAL" clId="{84F32DA5-BDF0-4F59-91B8-57DCFBF9D6CB}" dt="2020-12-06T19:40:43.005" v="71" actId="113"/>
          <ac:spMkLst>
            <pc:docMk/>
            <pc:sldMk cId="2606266710" sldId="257"/>
            <ac:spMk id="3" creationId="{E9861067-D43D-48AC-AFA0-B838146B6167}"/>
          </ac:spMkLst>
        </pc:spChg>
        <pc:picChg chg="add mod">
          <ac:chgData name="Ellsworth, Tricia" userId="01d6a956-2361-406b-8257-931c99b3a1b5" providerId="ADAL" clId="{84F32DA5-BDF0-4F59-91B8-57DCFBF9D6CB}" dt="2020-12-06T19:59:31.723" v="585" actId="931"/>
          <ac:picMkLst>
            <pc:docMk/>
            <pc:sldMk cId="2606266710" sldId="257"/>
            <ac:picMk id="5" creationId="{9B0AFD60-F293-44A4-93FB-79FA284D5793}"/>
          </ac:picMkLst>
        </pc:picChg>
      </pc:sldChg>
      <pc:sldChg chg="addSp modSp modAnim">
        <pc:chgData name="Ellsworth, Tricia" userId="01d6a956-2361-406b-8257-931c99b3a1b5" providerId="ADAL" clId="{84F32DA5-BDF0-4F59-91B8-57DCFBF9D6CB}" dt="2020-12-06T20:05:06.459" v="613"/>
        <pc:sldMkLst>
          <pc:docMk/>
          <pc:sldMk cId="1477379283" sldId="258"/>
        </pc:sldMkLst>
        <pc:spChg chg="mod">
          <ac:chgData name="Ellsworth, Tricia" userId="01d6a956-2361-406b-8257-931c99b3a1b5" providerId="ADAL" clId="{84F32DA5-BDF0-4F59-91B8-57DCFBF9D6CB}" dt="2020-12-06T19:41:07.097" v="85" actId="6549"/>
          <ac:spMkLst>
            <pc:docMk/>
            <pc:sldMk cId="1477379283" sldId="258"/>
            <ac:spMk id="3" creationId="{66ECB3F7-E69F-4160-A074-50A3540282B5}"/>
          </ac:spMkLst>
        </pc:spChg>
        <pc:picChg chg="add mod">
          <ac:chgData name="Ellsworth, Tricia" userId="01d6a956-2361-406b-8257-931c99b3a1b5" providerId="ADAL" clId="{84F32DA5-BDF0-4F59-91B8-57DCFBF9D6CB}" dt="2020-12-06T20:04:49.560" v="609" actId="1076"/>
          <ac:picMkLst>
            <pc:docMk/>
            <pc:sldMk cId="1477379283" sldId="258"/>
            <ac:picMk id="5" creationId="{28795330-EF80-459F-AD6C-65C0B3C8B5E8}"/>
          </ac:picMkLst>
        </pc:picChg>
      </pc:sldChg>
      <pc:sldChg chg="addSp modSp modAnim">
        <pc:chgData name="Ellsworth, Tricia" userId="01d6a956-2361-406b-8257-931c99b3a1b5" providerId="ADAL" clId="{84F32DA5-BDF0-4F59-91B8-57DCFBF9D6CB}" dt="2020-12-06T20:20:03.899" v="848" actId="20577"/>
        <pc:sldMkLst>
          <pc:docMk/>
          <pc:sldMk cId="2119192748" sldId="259"/>
        </pc:sldMkLst>
        <pc:spChg chg="mod">
          <ac:chgData name="Ellsworth, Tricia" userId="01d6a956-2361-406b-8257-931c99b3a1b5" providerId="ADAL" clId="{84F32DA5-BDF0-4F59-91B8-57DCFBF9D6CB}" dt="2020-12-06T20:20:03.899" v="848" actId="20577"/>
          <ac:spMkLst>
            <pc:docMk/>
            <pc:sldMk cId="2119192748" sldId="259"/>
            <ac:spMk id="3" creationId="{D3AAA06D-FB97-471D-BDB8-B50588EFE66D}"/>
          </ac:spMkLst>
        </pc:spChg>
        <pc:picChg chg="add">
          <ac:chgData name="Ellsworth, Tricia" userId="01d6a956-2361-406b-8257-931c99b3a1b5" providerId="ADAL" clId="{84F32DA5-BDF0-4F59-91B8-57DCFBF9D6CB}" dt="2020-12-06T20:05:15.816" v="615"/>
          <ac:picMkLst>
            <pc:docMk/>
            <pc:sldMk cId="2119192748" sldId="259"/>
            <ac:picMk id="5" creationId="{B8D7AF4C-CF34-42C3-B8AD-D163440C9BA1}"/>
          </ac:picMkLst>
        </pc:picChg>
      </pc:sldChg>
      <pc:sldChg chg="addSp modSp modAnim">
        <pc:chgData name="Ellsworth, Tricia" userId="01d6a956-2361-406b-8257-931c99b3a1b5" providerId="ADAL" clId="{84F32DA5-BDF0-4F59-91B8-57DCFBF9D6CB}" dt="2020-12-06T20:05:20.844" v="617"/>
        <pc:sldMkLst>
          <pc:docMk/>
          <pc:sldMk cId="2908913428" sldId="260"/>
        </pc:sldMkLst>
        <pc:spChg chg="mod">
          <ac:chgData name="Ellsworth, Tricia" userId="01d6a956-2361-406b-8257-931c99b3a1b5" providerId="ADAL" clId="{84F32DA5-BDF0-4F59-91B8-57DCFBF9D6CB}" dt="2020-12-06T19:53:33.196" v="503" actId="27636"/>
          <ac:spMkLst>
            <pc:docMk/>
            <pc:sldMk cId="2908913428" sldId="260"/>
            <ac:spMk id="3" creationId="{93F975C8-A0FC-4DE0-ACCE-7FC59E447702}"/>
          </ac:spMkLst>
        </pc:spChg>
        <pc:picChg chg="add">
          <ac:chgData name="Ellsworth, Tricia" userId="01d6a956-2361-406b-8257-931c99b3a1b5" providerId="ADAL" clId="{84F32DA5-BDF0-4F59-91B8-57DCFBF9D6CB}" dt="2020-12-06T20:05:20.844" v="617"/>
          <ac:picMkLst>
            <pc:docMk/>
            <pc:sldMk cId="2908913428" sldId="260"/>
            <ac:picMk id="5" creationId="{2EDFC74F-15C2-4FAD-92C5-7E4A087DD640}"/>
          </ac:picMkLst>
        </pc:picChg>
      </pc:sldChg>
      <pc:sldChg chg="addSp delSp modSp delAnim modAnim">
        <pc:chgData name="Ellsworth, Tricia" userId="01d6a956-2361-406b-8257-931c99b3a1b5" providerId="ADAL" clId="{84F32DA5-BDF0-4F59-91B8-57DCFBF9D6CB}" dt="2020-12-06T20:08:51.227" v="681"/>
        <pc:sldMkLst>
          <pc:docMk/>
          <pc:sldMk cId="2362565912" sldId="261"/>
        </pc:sldMkLst>
        <pc:spChg chg="mod">
          <ac:chgData name="Ellsworth, Tricia" userId="01d6a956-2361-406b-8257-931c99b3a1b5" providerId="ADAL" clId="{84F32DA5-BDF0-4F59-91B8-57DCFBF9D6CB}" dt="2020-12-06T19:53:54.833" v="506" actId="403"/>
          <ac:spMkLst>
            <pc:docMk/>
            <pc:sldMk cId="2362565912" sldId="261"/>
            <ac:spMk id="2" creationId="{B0122539-0425-4D4A-B5F2-BF85A2414B81}"/>
          </ac:spMkLst>
        </pc:spChg>
        <pc:spChg chg="add mod">
          <ac:chgData name="Ellsworth, Tricia" userId="01d6a956-2361-406b-8257-931c99b3a1b5" providerId="ADAL" clId="{84F32DA5-BDF0-4F59-91B8-57DCFBF9D6CB}" dt="2020-12-06T20:06:21.177" v="626" actId="1582"/>
          <ac:spMkLst>
            <pc:docMk/>
            <pc:sldMk cId="2362565912" sldId="261"/>
            <ac:spMk id="4" creationId="{D5C8751D-B641-4818-899D-1AD20A52C578}"/>
          </ac:spMkLst>
        </pc:spChg>
        <pc:spChg chg="add mod">
          <ac:chgData name="Ellsworth, Tricia" userId="01d6a956-2361-406b-8257-931c99b3a1b5" providerId="ADAL" clId="{84F32DA5-BDF0-4F59-91B8-57DCFBF9D6CB}" dt="2020-12-06T20:06:49.957" v="650" actId="1035"/>
          <ac:spMkLst>
            <pc:docMk/>
            <pc:sldMk cId="2362565912" sldId="261"/>
            <ac:spMk id="7" creationId="{FBEA089A-F8BF-468E-946A-3055EF17DAB7}"/>
          </ac:spMkLst>
        </pc:spChg>
        <pc:spChg chg="add mod">
          <ac:chgData name="Ellsworth, Tricia" userId="01d6a956-2361-406b-8257-931c99b3a1b5" providerId="ADAL" clId="{84F32DA5-BDF0-4F59-91B8-57DCFBF9D6CB}" dt="2020-12-06T20:07:02.288" v="652" actId="1076"/>
          <ac:spMkLst>
            <pc:docMk/>
            <pc:sldMk cId="2362565912" sldId="261"/>
            <ac:spMk id="9" creationId="{D8EB896F-3EF9-4656-AF83-8C8B5AAFCF60}"/>
          </ac:spMkLst>
        </pc:spChg>
        <pc:spChg chg="add mod">
          <ac:chgData name="Ellsworth, Tricia" userId="01d6a956-2361-406b-8257-931c99b3a1b5" providerId="ADAL" clId="{84F32DA5-BDF0-4F59-91B8-57DCFBF9D6CB}" dt="2020-12-06T20:07:09.016" v="654" actId="1076"/>
          <ac:spMkLst>
            <pc:docMk/>
            <pc:sldMk cId="2362565912" sldId="261"/>
            <ac:spMk id="10" creationId="{FEA93E13-27A2-428E-BA42-7767772B2F00}"/>
          </ac:spMkLst>
        </pc:spChg>
        <pc:spChg chg="add mod">
          <ac:chgData name="Ellsworth, Tricia" userId="01d6a956-2361-406b-8257-931c99b3a1b5" providerId="ADAL" clId="{84F32DA5-BDF0-4F59-91B8-57DCFBF9D6CB}" dt="2020-12-06T20:07:17.555" v="656" actId="1076"/>
          <ac:spMkLst>
            <pc:docMk/>
            <pc:sldMk cId="2362565912" sldId="261"/>
            <ac:spMk id="11" creationId="{1F659FFF-7FE0-4A44-9E25-10E80527D36B}"/>
          </ac:spMkLst>
        </pc:spChg>
        <pc:spChg chg="add mod">
          <ac:chgData name="Ellsworth, Tricia" userId="01d6a956-2361-406b-8257-931c99b3a1b5" providerId="ADAL" clId="{84F32DA5-BDF0-4F59-91B8-57DCFBF9D6CB}" dt="2020-12-06T20:07:53.515" v="668" actId="1037"/>
          <ac:spMkLst>
            <pc:docMk/>
            <pc:sldMk cId="2362565912" sldId="261"/>
            <ac:spMk id="12" creationId="{D40049A9-B617-4E76-A79F-7C501557D02A}"/>
          </ac:spMkLst>
        </pc:spChg>
        <pc:spChg chg="add mod">
          <ac:chgData name="Ellsworth, Tricia" userId="01d6a956-2361-406b-8257-931c99b3a1b5" providerId="ADAL" clId="{84F32DA5-BDF0-4F59-91B8-57DCFBF9D6CB}" dt="2020-12-06T20:07:56.422" v="670" actId="1037"/>
          <ac:spMkLst>
            <pc:docMk/>
            <pc:sldMk cId="2362565912" sldId="261"/>
            <ac:spMk id="13" creationId="{E1F6E898-F928-4D06-BA8B-ACECF7F88F30}"/>
          </ac:spMkLst>
        </pc:spChg>
        <pc:spChg chg="add mod">
          <ac:chgData name="Ellsworth, Tricia" userId="01d6a956-2361-406b-8257-931c99b3a1b5" providerId="ADAL" clId="{84F32DA5-BDF0-4F59-91B8-57DCFBF9D6CB}" dt="2020-12-06T20:08:04.837" v="672" actId="1076"/>
          <ac:spMkLst>
            <pc:docMk/>
            <pc:sldMk cId="2362565912" sldId="261"/>
            <ac:spMk id="14" creationId="{E65ABCC9-CC51-4E3E-A95D-ECAB9B811BCE}"/>
          </ac:spMkLst>
        </pc:spChg>
        <pc:picChg chg="add del">
          <ac:chgData name="Ellsworth, Tricia" userId="01d6a956-2361-406b-8257-931c99b3a1b5" providerId="ADAL" clId="{84F32DA5-BDF0-4F59-91B8-57DCFBF9D6CB}" dt="2020-12-06T20:05:34.556" v="622" actId="478"/>
          <ac:picMkLst>
            <pc:docMk/>
            <pc:sldMk cId="2362565912" sldId="261"/>
            <ac:picMk id="5" creationId="{64782BBB-BE9D-47A4-807E-332D8FFCE6BA}"/>
          </ac:picMkLst>
        </pc:picChg>
        <pc:picChg chg="mod">
          <ac:chgData name="Ellsworth, Tricia" userId="01d6a956-2361-406b-8257-931c99b3a1b5" providerId="ADAL" clId="{84F32DA5-BDF0-4F59-91B8-57DCFBF9D6CB}" dt="2020-12-06T20:07:34.088" v="661" actId="1076"/>
          <ac:picMkLst>
            <pc:docMk/>
            <pc:sldMk cId="2362565912" sldId="261"/>
            <ac:picMk id="8" creationId="{D9A7755F-9E68-4984-AB28-78AFFFEEFEF4}"/>
          </ac:picMkLst>
        </pc:picChg>
        <pc:picChg chg="add">
          <ac:chgData name="Ellsworth, Tricia" userId="01d6a956-2361-406b-8257-931c99b3a1b5" providerId="ADAL" clId="{84F32DA5-BDF0-4F59-91B8-57DCFBF9D6CB}" dt="2020-12-06T20:08:51.227" v="681"/>
          <ac:picMkLst>
            <pc:docMk/>
            <pc:sldMk cId="2362565912" sldId="261"/>
            <ac:picMk id="15" creationId="{32314F92-17EA-4BD5-9E9F-5E97650580A3}"/>
          </ac:picMkLst>
        </pc:picChg>
      </pc:sldChg>
      <pc:sldChg chg="addSp modSp modAnim">
        <pc:chgData name="Ellsworth, Tricia" userId="01d6a956-2361-406b-8257-931c99b3a1b5" providerId="ADAL" clId="{84F32DA5-BDF0-4F59-91B8-57DCFBF9D6CB}" dt="2020-12-06T20:05:26.271" v="619"/>
        <pc:sldMkLst>
          <pc:docMk/>
          <pc:sldMk cId="2996683057" sldId="262"/>
        </pc:sldMkLst>
        <pc:spChg chg="mod">
          <ac:chgData name="Ellsworth, Tricia" userId="01d6a956-2361-406b-8257-931c99b3a1b5" providerId="ADAL" clId="{84F32DA5-BDF0-4F59-91B8-57DCFBF9D6CB}" dt="2020-12-06T19:38:58.191" v="55" actId="27636"/>
          <ac:spMkLst>
            <pc:docMk/>
            <pc:sldMk cId="2996683057" sldId="262"/>
            <ac:spMk id="3" creationId="{F2B86907-59C6-4D41-A7B6-A04C2D6F3DF8}"/>
          </ac:spMkLst>
        </pc:spChg>
        <pc:picChg chg="add">
          <ac:chgData name="Ellsworth, Tricia" userId="01d6a956-2361-406b-8257-931c99b3a1b5" providerId="ADAL" clId="{84F32DA5-BDF0-4F59-91B8-57DCFBF9D6CB}" dt="2020-12-06T20:05:26.271" v="619"/>
          <ac:picMkLst>
            <pc:docMk/>
            <pc:sldMk cId="2996683057" sldId="262"/>
            <ac:picMk id="5" creationId="{233C2667-F2AA-4983-86C6-ECF6D4601BCD}"/>
          </ac:picMkLst>
        </pc:picChg>
      </pc:sldChg>
      <pc:sldChg chg="addSp modSp modAnim">
        <pc:chgData name="Ellsworth, Tricia" userId="01d6a956-2361-406b-8257-931c99b3a1b5" providerId="ADAL" clId="{84F32DA5-BDF0-4F59-91B8-57DCFBF9D6CB}" dt="2020-12-06T20:09:06.163" v="683"/>
        <pc:sldMkLst>
          <pc:docMk/>
          <pc:sldMk cId="2884036308" sldId="263"/>
        </pc:sldMkLst>
        <pc:spChg chg="mod">
          <ac:chgData name="Ellsworth, Tricia" userId="01d6a956-2361-406b-8257-931c99b3a1b5" providerId="ADAL" clId="{84F32DA5-BDF0-4F59-91B8-57DCFBF9D6CB}" dt="2020-12-06T19:54:45.703" v="510" actId="113"/>
          <ac:spMkLst>
            <pc:docMk/>
            <pc:sldMk cId="2884036308" sldId="263"/>
            <ac:spMk id="3" creationId="{EEFB5097-4822-4DDE-AF9E-90A9B590AB99}"/>
          </ac:spMkLst>
        </pc:spChg>
        <pc:picChg chg="add">
          <ac:chgData name="Ellsworth, Tricia" userId="01d6a956-2361-406b-8257-931c99b3a1b5" providerId="ADAL" clId="{84F32DA5-BDF0-4F59-91B8-57DCFBF9D6CB}" dt="2020-12-06T20:09:06.163" v="683"/>
          <ac:picMkLst>
            <pc:docMk/>
            <pc:sldMk cId="2884036308" sldId="263"/>
            <ac:picMk id="5" creationId="{5F80BFA2-CD91-41E6-AE7E-36E368AFF360}"/>
          </ac:picMkLst>
        </pc:picChg>
      </pc:sldChg>
      <pc:sldChg chg="addSp modSp modAnim">
        <pc:chgData name="Ellsworth, Tricia" userId="01d6a956-2361-406b-8257-931c99b3a1b5" providerId="ADAL" clId="{84F32DA5-BDF0-4F59-91B8-57DCFBF9D6CB}" dt="2020-12-06T20:09:10.275" v="685"/>
        <pc:sldMkLst>
          <pc:docMk/>
          <pc:sldMk cId="2595851653" sldId="264"/>
        </pc:sldMkLst>
        <pc:spChg chg="mod">
          <ac:chgData name="Ellsworth, Tricia" userId="01d6a956-2361-406b-8257-931c99b3a1b5" providerId="ADAL" clId="{84F32DA5-BDF0-4F59-91B8-57DCFBF9D6CB}" dt="2020-12-06T19:54:57.615" v="538" actId="20577"/>
          <ac:spMkLst>
            <pc:docMk/>
            <pc:sldMk cId="2595851653" sldId="264"/>
            <ac:spMk id="2" creationId="{436E813A-80D3-44C3-963A-084050218E65}"/>
          </ac:spMkLst>
        </pc:spChg>
        <pc:picChg chg="mod">
          <ac:chgData name="Ellsworth, Tricia" userId="01d6a956-2361-406b-8257-931c99b3a1b5" providerId="ADAL" clId="{84F32DA5-BDF0-4F59-91B8-57DCFBF9D6CB}" dt="2020-12-06T19:55:14.231" v="543" actId="14100"/>
          <ac:picMkLst>
            <pc:docMk/>
            <pc:sldMk cId="2595851653" sldId="264"/>
            <ac:picMk id="4" creationId="{E9FB9E59-2552-4B59-A10B-90B50F39D3D4}"/>
          </ac:picMkLst>
        </pc:picChg>
        <pc:picChg chg="add">
          <ac:chgData name="Ellsworth, Tricia" userId="01d6a956-2361-406b-8257-931c99b3a1b5" providerId="ADAL" clId="{84F32DA5-BDF0-4F59-91B8-57DCFBF9D6CB}" dt="2020-12-06T20:09:10.275" v="685"/>
          <ac:picMkLst>
            <pc:docMk/>
            <pc:sldMk cId="2595851653" sldId="264"/>
            <ac:picMk id="5" creationId="{D89807C0-6321-4B14-B46E-2A8425095556}"/>
          </ac:picMkLst>
        </pc:picChg>
      </pc:sldChg>
      <pc:sldChg chg="addSp delSp modSp modAnim">
        <pc:chgData name="Ellsworth, Tricia" userId="01d6a956-2361-406b-8257-931c99b3a1b5" providerId="ADAL" clId="{84F32DA5-BDF0-4F59-91B8-57DCFBF9D6CB}" dt="2020-12-06T20:09:19.830" v="690"/>
        <pc:sldMkLst>
          <pc:docMk/>
          <pc:sldMk cId="3009182513" sldId="265"/>
        </pc:sldMkLst>
        <pc:spChg chg="del mod">
          <ac:chgData name="Ellsworth, Tricia" userId="01d6a956-2361-406b-8257-931c99b3a1b5" providerId="ADAL" clId="{84F32DA5-BDF0-4F59-91B8-57DCFBF9D6CB}" dt="2020-12-06T19:57:38.071" v="571" actId="478"/>
          <ac:spMkLst>
            <pc:docMk/>
            <pc:sldMk cId="3009182513" sldId="265"/>
            <ac:spMk id="2" creationId="{9BB659DC-0A9F-4CDF-807F-9C99171CA6B5}"/>
          </ac:spMkLst>
        </pc:spChg>
        <pc:spChg chg="add mod">
          <ac:chgData name="Ellsworth, Tricia" userId="01d6a956-2361-406b-8257-931c99b3a1b5" providerId="ADAL" clId="{84F32DA5-BDF0-4F59-91B8-57DCFBF9D6CB}" dt="2020-12-06T19:57:42.299" v="573" actId="20577"/>
          <ac:spMkLst>
            <pc:docMk/>
            <pc:sldMk cId="3009182513" sldId="265"/>
            <ac:spMk id="5" creationId="{ABCF7B0A-D69C-4E01-828C-7600BCEF040A}"/>
          </ac:spMkLst>
        </pc:spChg>
        <pc:picChg chg="mod">
          <ac:chgData name="Ellsworth, Tricia" userId="01d6a956-2361-406b-8257-931c99b3a1b5" providerId="ADAL" clId="{84F32DA5-BDF0-4F59-91B8-57DCFBF9D6CB}" dt="2020-12-06T19:55:35.292" v="546" actId="14100"/>
          <ac:picMkLst>
            <pc:docMk/>
            <pc:sldMk cId="3009182513" sldId="265"/>
            <ac:picMk id="4" creationId="{7649AA4B-4833-49F5-BEA4-CCC37E33B07D}"/>
          </ac:picMkLst>
        </pc:picChg>
        <pc:picChg chg="add del">
          <ac:chgData name="Ellsworth, Tricia" userId="01d6a956-2361-406b-8257-931c99b3a1b5" providerId="ADAL" clId="{84F32DA5-BDF0-4F59-91B8-57DCFBF9D6CB}" dt="2020-12-06T20:09:14.640" v="687"/>
          <ac:picMkLst>
            <pc:docMk/>
            <pc:sldMk cId="3009182513" sldId="265"/>
            <ac:picMk id="6" creationId="{6A4AC85F-C0BD-4777-B4CF-D6E680966A1A}"/>
          </ac:picMkLst>
        </pc:picChg>
        <pc:picChg chg="add">
          <ac:chgData name="Ellsworth, Tricia" userId="01d6a956-2361-406b-8257-931c99b3a1b5" providerId="ADAL" clId="{84F32DA5-BDF0-4F59-91B8-57DCFBF9D6CB}" dt="2020-12-06T20:09:19.830" v="690"/>
          <ac:picMkLst>
            <pc:docMk/>
            <pc:sldMk cId="3009182513" sldId="265"/>
            <ac:picMk id="7" creationId="{AC5CB878-FCDF-4848-A00A-5E0009AA9919}"/>
          </ac:picMkLst>
        </pc:picChg>
      </pc:sldChg>
      <pc:sldChg chg="addSp delSp modSp modAnim">
        <pc:chgData name="Ellsworth, Tricia" userId="01d6a956-2361-406b-8257-931c99b3a1b5" providerId="ADAL" clId="{84F32DA5-BDF0-4F59-91B8-57DCFBF9D6CB}" dt="2020-12-06T20:09:24.004" v="692"/>
        <pc:sldMkLst>
          <pc:docMk/>
          <pc:sldMk cId="881695092" sldId="266"/>
        </pc:sldMkLst>
        <pc:spChg chg="del">
          <ac:chgData name="Ellsworth, Tricia" userId="01d6a956-2361-406b-8257-931c99b3a1b5" providerId="ADAL" clId="{84F32DA5-BDF0-4F59-91B8-57DCFBF9D6CB}" dt="2020-12-06T19:57:50.156" v="574"/>
          <ac:spMkLst>
            <pc:docMk/>
            <pc:sldMk cId="881695092" sldId="266"/>
            <ac:spMk id="2" creationId="{8F3A281B-320A-4124-9B37-A4DA69877D6B}"/>
          </ac:spMkLst>
        </pc:spChg>
        <pc:spChg chg="add mod">
          <ac:chgData name="Ellsworth, Tricia" userId="01d6a956-2361-406b-8257-931c99b3a1b5" providerId="ADAL" clId="{84F32DA5-BDF0-4F59-91B8-57DCFBF9D6CB}" dt="2020-12-06T19:57:53.997" v="576" actId="20577"/>
          <ac:spMkLst>
            <pc:docMk/>
            <pc:sldMk cId="881695092" sldId="266"/>
            <ac:spMk id="5" creationId="{B155BE59-A0D9-410F-B00D-69162B2DFF90}"/>
          </ac:spMkLst>
        </pc:spChg>
        <pc:picChg chg="mod">
          <ac:chgData name="Ellsworth, Tricia" userId="01d6a956-2361-406b-8257-931c99b3a1b5" providerId="ADAL" clId="{84F32DA5-BDF0-4F59-91B8-57DCFBF9D6CB}" dt="2020-12-06T19:56:13.652" v="551" actId="14100"/>
          <ac:picMkLst>
            <pc:docMk/>
            <pc:sldMk cId="881695092" sldId="266"/>
            <ac:picMk id="4" creationId="{5A8FA2CF-A1DC-4567-A3CF-3DC1B13D6962}"/>
          </ac:picMkLst>
        </pc:picChg>
        <pc:picChg chg="add">
          <ac:chgData name="Ellsworth, Tricia" userId="01d6a956-2361-406b-8257-931c99b3a1b5" providerId="ADAL" clId="{84F32DA5-BDF0-4F59-91B8-57DCFBF9D6CB}" dt="2020-12-06T20:09:24.004" v="692"/>
          <ac:picMkLst>
            <pc:docMk/>
            <pc:sldMk cId="881695092" sldId="266"/>
            <ac:picMk id="6" creationId="{43C84F42-1058-441D-BDC9-E89D3BCE7D33}"/>
          </ac:picMkLst>
        </pc:picChg>
      </pc:sldChg>
      <pc:sldChg chg="addSp delSp modSp modAnim">
        <pc:chgData name="Ellsworth, Tricia" userId="01d6a956-2361-406b-8257-931c99b3a1b5" providerId="ADAL" clId="{84F32DA5-BDF0-4F59-91B8-57DCFBF9D6CB}" dt="2020-12-06T20:09:29.866" v="694"/>
        <pc:sldMkLst>
          <pc:docMk/>
          <pc:sldMk cId="1694977374" sldId="267"/>
        </pc:sldMkLst>
        <pc:spChg chg="del">
          <ac:chgData name="Ellsworth, Tricia" userId="01d6a956-2361-406b-8257-931c99b3a1b5" providerId="ADAL" clId="{84F32DA5-BDF0-4F59-91B8-57DCFBF9D6CB}" dt="2020-12-06T19:57:56.770" v="577"/>
          <ac:spMkLst>
            <pc:docMk/>
            <pc:sldMk cId="1694977374" sldId="267"/>
            <ac:spMk id="2" creationId="{110827E1-3118-4A3C-ABAB-B2F2D868B0B0}"/>
          </ac:spMkLst>
        </pc:spChg>
        <pc:spChg chg="add mod">
          <ac:chgData name="Ellsworth, Tricia" userId="01d6a956-2361-406b-8257-931c99b3a1b5" providerId="ADAL" clId="{84F32DA5-BDF0-4F59-91B8-57DCFBF9D6CB}" dt="2020-12-06T19:58:01.124" v="579" actId="20577"/>
          <ac:spMkLst>
            <pc:docMk/>
            <pc:sldMk cId="1694977374" sldId="267"/>
            <ac:spMk id="5" creationId="{8D26EBAE-DF45-415A-A130-677E7C9B9C14}"/>
          </ac:spMkLst>
        </pc:spChg>
        <pc:picChg chg="mod">
          <ac:chgData name="Ellsworth, Tricia" userId="01d6a956-2361-406b-8257-931c99b3a1b5" providerId="ADAL" clId="{84F32DA5-BDF0-4F59-91B8-57DCFBF9D6CB}" dt="2020-12-06T19:56:39.904" v="559" actId="1076"/>
          <ac:picMkLst>
            <pc:docMk/>
            <pc:sldMk cId="1694977374" sldId="267"/>
            <ac:picMk id="4" creationId="{658C5F8D-F590-43A4-B2BD-3E179B5A65AE}"/>
          </ac:picMkLst>
        </pc:picChg>
        <pc:picChg chg="add">
          <ac:chgData name="Ellsworth, Tricia" userId="01d6a956-2361-406b-8257-931c99b3a1b5" providerId="ADAL" clId="{84F32DA5-BDF0-4F59-91B8-57DCFBF9D6CB}" dt="2020-12-06T20:09:29.866" v="694"/>
          <ac:picMkLst>
            <pc:docMk/>
            <pc:sldMk cId="1694977374" sldId="267"/>
            <ac:picMk id="6" creationId="{7934ADAC-90F6-4326-B1BF-A86959905817}"/>
          </ac:picMkLst>
        </pc:picChg>
      </pc:sldChg>
      <pc:sldChg chg="addSp delSp modSp modAnim">
        <pc:chgData name="Ellsworth, Tricia" userId="01d6a956-2361-406b-8257-931c99b3a1b5" providerId="ADAL" clId="{84F32DA5-BDF0-4F59-91B8-57DCFBF9D6CB}" dt="2020-12-06T20:09:35.540" v="696"/>
        <pc:sldMkLst>
          <pc:docMk/>
          <pc:sldMk cId="1923227742" sldId="268"/>
        </pc:sldMkLst>
        <pc:spChg chg="del">
          <ac:chgData name="Ellsworth, Tricia" userId="01d6a956-2361-406b-8257-931c99b3a1b5" providerId="ADAL" clId="{84F32DA5-BDF0-4F59-91B8-57DCFBF9D6CB}" dt="2020-12-06T19:58:04.438" v="580"/>
          <ac:spMkLst>
            <pc:docMk/>
            <pc:sldMk cId="1923227742" sldId="268"/>
            <ac:spMk id="2" creationId="{37DB1D0B-3361-450D-A2D2-8F7CB1B0655C}"/>
          </ac:spMkLst>
        </pc:spChg>
        <pc:spChg chg="add mod">
          <ac:chgData name="Ellsworth, Tricia" userId="01d6a956-2361-406b-8257-931c99b3a1b5" providerId="ADAL" clId="{84F32DA5-BDF0-4F59-91B8-57DCFBF9D6CB}" dt="2020-12-06T19:58:06.966" v="583" actId="20577"/>
          <ac:spMkLst>
            <pc:docMk/>
            <pc:sldMk cId="1923227742" sldId="268"/>
            <ac:spMk id="5" creationId="{21B7635B-FFFC-4FA2-8944-AF97AD8B6F78}"/>
          </ac:spMkLst>
        </pc:spChg>
        <pc:spChg chg="add del mod">
          <ac:chgData name="Ellsworth, Tricia" userId="01d6a956-2361-406b-8257-931c99b3a1b5" providerId="ADAL" clId="{84F32DA5-BDF0-4F59-91B8-57DCFBF9D6CB}" dt="2020-12-06T20:02:43.417" v="599" actId="931"/>
          <ac:spMkLst>
            <pc:docMk/>
            <pc:sldMk cId="1923227742" sldId="268"/>
            <ac:spMk id="7" creationId="{9E34AF87-47F9-4E10-9797-05239E04F5B4}"/>
          </ac:spMkLst>
        </pc:spChg>
        <pc:picChg chg="mod">
          <ac:chgData name="Ellsworth, Tricia" userId="01d6a956-2361-406b-8257-931c99b3a1b5" providerId="ADAL" clId="{84F32DA5-BDF0-4F59-91B8-57DCFBF9D6CB}" dt="2020-12-06T19:56:54.744" v="567" actId="14100"/>
          <ac:picMkLst>
            <pc:docMk/>
            <pc:sldMk cId="1923227742" sldId="268"/>
            <ac:picMk id="4" creationId="{8107C538-D70B-451C-9124-D9304D919634}"/>
          </ac:picMkLst>
        </pc:picChg>
        <pc:picChg chg="add del mod">
          <ac:chgData name="Ellsworth, Tricia" userId="01d6a956-2361-406b-8257-931c99b3a1b5" providerId="ADAL" clId="{84F32DA5-BDF0-4F59-91B8-57DCFBF9D6CB}" dt="2020-12-06T20:02:43.417" v="599" actId="931"/>
          <ac:picMkLst>
            <pc:docMk/>
            <pc:sldMk cId="1923227742" sldId="268"/>
            <ac:picMk id="6" creationId="{9D6C6A48-F281-4D1B-B290-95D179095586}"/>
          </ac:picMkLst>
        </pc:picChg>
        <pc:picChg chg="add">
          <ac:chgData name="Ellsworth, Tricia" userId="01d6a956-2361-406b-8257-931c99b3a1b5" providerId="ADAL" clId="{84F32DA5-BDF0-4F59-91B8-57DCFBF9D6CB}" dt="2020-12-06T20:09:35.540" v="696"/>
          <ac:picMkLst>
            <pc:docMk/>
            <pc:sldMk cId="1923227742" sldId="268"/>
            <ac:picMk id="9" creationId="{DA7224CA-D80D-43F4-9457-A48252D82C75}"/>
          </ac:picMkLst>
        </pc:picChg>
      </pc:sldChg>
      <pc:sldChg chg="addSp delSp modSp add del">
        <pc:chgData name="Ellsworth, Tricia" userId="01d6a956-2361-406b-8257-931c99b3a1b5" providerId="ADAL" clId="{84F32DA5-BDF0-4F59-91B8-57DCFBF9D6CB}" dt="2020-12-06T20:02:25.808" v="597" actId="2696"/>
        <pc:sldMkLst>
          <pc:docMk/>
          <pc:sldMk cId="2288731726" sldId="269"/>
        </pc:sldMkLst>
        <pc:spChg chg="del">
          <ac:chgData name="Ellsworth, Tricia" userId="01d6a956-2361-406b-8257-931c99b3a1b5" providerId="ADAL" clId="{84F32DA5-BDF0-4F59-91B8-57DCFBF9D6CB}" dt="2020-12-06T20:00:47.724" v="591" actId="931"/>
          <ac:spMkLst>
            <pc:docMk/>
            <pc:sldMk cId="2288731726" sldId="269"/>
            <ac:spMk id="3" creationId="{DF541B1D-F7FB-4D8D-8BB6-80B93C8D2CC3}"/>
          </ac:spMkLst>
        </pc:spChg>
        <pc:spChg chg="add del mod">
          <ac:chgData name="Ellsworth, Tricia" userId="01d6a956-2361-406b-8257-931c99b3a1b5" providerId="ADAL" clId="{84F32DA5-BDF0-4F59-91B8-57DCFBF9D6CB}" dt="2020-12-06T19:59:54.765" v="590" actId="478"/>
          <ac:spMkLst>
            <pc:docMk/>
            <pc:sldMk cId="2288731726" sldId="269"/>
            <ac:spMk id="4" creationId="{2CC63EDC-6A4F-4152-AA6D-C8BE429269A3}"/>
          </ac:spMkLst>
        </pc:spChg>
        <pc:spChg chg="add mod">
          <ac:chgData name="Ellsworth, Tricia" userId="01d6a956-2361-406b-8257-931c99b3a1b5" providerId="ADAL" clId="{84F32DA5-BDF0-4F59-91B8-57DCFBF9D6CB}" dt="2020-12-06T20:02:23.732" v="596" actId="478"/>
          <ac:spMkLst>
            <pc:docMk/>
            <pc:sldMk cId="2288731726" sldId="269"/>
            <ac:spMk id="12" creationId="{F7A43A4D-2C4F-4C43-8283-9F88D783CC56}"/>
          </ac:spMkLst>
        </pc:spChg>
        <pc:picChg chg="add del mod">
          <ac:chgData name="Ellsworth, Tricia" userId="01d6a956-2361-406b-8257-931c99b3a1b5" providerId="ADAL" clId="{84F32DA5-BDF0-4F59-91B8-57DCFBF9D6CB}" dt="2020-12-06T20:02:23.732" v="596" actId="478"/>
          <ac:picMkLst>
            <pc:docMk/>
            <pc:sldMk cId="2288731726" sldId="269"/>
            <ac:picMk id="6" creationId="{681EC31B-5910-4BFB-9823-2CCF39800C18}"/>
          </ac:picMkLst>
        </pc:picChg>
        <pc:picChg chg="add del mod">
          <ac:chgData name="Ellsworth, Tricia" userId="01d6a956-2361-406b-8257-931c99b3a1b5" providerId="ADAL" clId="{84F32DA5-BDF0-4F59-91B8-57DCFBF9D6CB}" dt="2020-12-06T20:01:17.632" v="593" actId="478"/>
          <ac:picMkLst>
            <pc:docMk/>
            <pc:sldMk cId="2288731726" sldId="269"/>
            <ac:picMk id="8" creationId="{0060CF5A-287D-4FD2-8CAA-A8508335D81A}"/>
          </ac:picMkLst>
        </pc:picChg>
        <pc:picChg chg="add del mod">
          <ac:chgData name="Ellsworth, Tricia" userId="01d6a956-2361-406b-8257-931c99b3a1b5" providerId="ADAL" clId="{84F32DA5-BDF0-4F59-91B8-57DCFBF9D6CB}" dt="2020-12-06T20:01:38.198" v="595" actId="478"/>
          <ac:picMkLst>
            <pc:docMk/>
            <pc:sldMk cId="2288731726" sldId="269"/>
            <ac:picMk id="10" creationId="{7BA36B16-8EC9-43D0-B7B2-614CBFB26296}"/>
          </ac:picMkLst>
        </pc:picChg>
      </pc:sldChg>
      <pc:sldMasterChg chg="modSp modSldLayout">
        <pc:chgData name="Ellsworth, Tricia" userId="01d6a956-2361-406b-8257-931c99b3a1b5" providerId="ADAL" clId="{84F32DA5-BDF0-4F59-91B8-57DCFBF9D6CB}" dt="2020-12-06T19:40:02.304" v="63" actId="14100"/>
        <pc:sldMasterMkLst>
          <pc:docMk/>
          <pc:sldMasterMk cId="2630952734" sldId="2147483713"/>
        </pc:sldMasterMkLst>
        <pc:spChg chg="mod">
          <ac:chgData name="Ellsworth, Tricia" userId="01d6a956-2361-406b-8257-931c99b3a1b5" providerId="ADAL" clId="{84F32DA5-BDF0-4F59-91B8-57DCFBF9D6CB}" dt="2020-12-06T19:39:30.580" v="59" actId="14100"/>
          <ac:spMkLst>
            <pc:docMk/>
            <pc:sldMasterMk cId="2630952734" sldId="2147483713"/>
            <ac:spMk id="2" creationId="{00000000-0000-0000-0000-000000000000}"/>
          </ac:spMkLst>
        </pc:spChg>
        <pc:spChg chg="mod">
          <ac:chgData name="Ellsworth, Tricia" userId="01d6a956-2361-406b-8257-931c99b3a1b5" providerId="ADAL" clId="{84F32DA5-BDF0-4F59-91B8-57DCFBF9D6CB}" dt="2020-12-06T19:39:34.713" v="60" actId="14100"/>
          <ac:spMkLst>
            <pc:docMk/>
            <pc:sldMasterMk cId="2630952734" sldId="2147483713"/>
            <ac:spMk id="3" creationId="{00000000-0000-0000-0000-000000000000}"/>
          </ac:spMkLst>
        </pc:spChg>
        <pc:sldLayoutChg chg="modSp">
          <pc:chgData name="Ellsworth, Tricia" userId="01d6a956-2361-406b-8257-931c99b3a1b5" providerId="ADAL" clId="{84F32DA5-BDF0-4F59-91B8-57DCFBF9D6CB}" dt="2020-12-06T19:40:02.304" v="63" actId="14100"/>
          <pc:sldLayoutMkLst>
            <pc:docMk/>
            <pc:sldMasterMk cId="2630952734" sldId="2147483713"/>
            <pc:sldLayoutMk cId="3852726280" sldId="2147483715"/>
          </pc:sldLayoutMkLst>
          <pc:spChg chg="mod">
            <ac:chgData name="Ellsworth, Tricia" userId="01d6a956-2361-406b-8257-931c99b3a1b5" providerId="ADAL" clId="{84F32DA5-BDF0-4F59-91B8-57DCFBF9D6CB}" dt="2020-12-06T19:39:55.427" v="61" actId="1076"/>
            <ac:spMkLst>
              <pc:docMk/>
              <pc:sldMasterMk cId="2630952734" sldId="2147483713"/>
              <pc:sldLayoutMk cId="3852726280" sldId="2147483715"/>
              <ac:spMk id="2" creationId="{00000000-0000-0000-0000-000000000000}"/>
            </ac:spMkLst>
          </pc:spChg>
          <pc:spChg chg="mod">
            <ac:chgData name="Ellsworth, Tricia" userId="01d6a956-2361-406b-8257-931c99b3a1b5" providerId="ADAL" clId="{84F32DA5-BDF0-4F59-91B8-57DCFBF9D6CB}" dt="2020-12-06T19:40:02.304" v="63" actId="14100"/>
            <ac:spMkLst>
              <pc:docMk/>
              <pc:sldMasterMk cId="2630952734" sldId="2147483713"/>
              <pc:sldLayoutMk cId="3852726280" sldId="2147483715"/>
              <ac:spMk id="3" creationId="{00000000-0000-0000-0000-000000000000}"/>
            </ac:spMkLst>
          </pc:spChg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A67D68-DAF6-43D4-9E79-6FF7758B0C93}" type="datetimeFigureOut">
              <a:rPr lang="en-US" smtClean="0"/>
              <a:t>12/7/2020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019381-63FE-44CD-89E0-A6240C45A3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73140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9637D-7CB4-40E8-B501-2EF03381753E}" type="datetime1">
              <a:rPr lang="en-US" smtClean="0"/>
              <a:t>12/7/2020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F551643D-6DA1-42F5-AB81-4D8FBAB6FA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253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E0A09-D4F0-4C45-A868-19FB70EAEC0A}" type="datetime1">
              <a:rPr lang="en-US" smtClean="0"/>
              <a:t>12/7/2020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F551643D-6DA1-42F5-AB81-4D8FBAB6FA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15267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7C4F1-1C6A-414E-9097-94F77E08B1A8}" type="datetime1">
              <a:rPr lang="en-US" smtClean="0"/>
              <a:t>12/7/2020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F551643D-6DA1-42F5-AB81-4D8FBAB6FA84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1953326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60588-F73E-44E6-924A-0EEA62B2CFAF}" type="datetime1">
              <a:rPr lang="en-US" smtClean="0"/>
              <a:t>12/7/2020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551643D-6DA1-42F5-AB81-4D8FBAB6FA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980639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F20FC-9A95-4E06-BF7A-E39CA5E289A1}" type="datetime1">
              <a:rPr lang="en-US" smtClean="0"/>
              <a:t>12/7/2020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551643D-6DA1-42F5-AB81-4D8FBAB6FA84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6257945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66A50-F065-4ABC-BCBD-1181D4507C6E}" type="datetime1">
              <a:rPr lang="en-US" smtClean="0"/>
              <a:t>12/7/2020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551643D-6DA1-42F5-AB81-4D8FBAB6FA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277198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E557F-CFE3-4BE3-A8F5-7DD437E63C29}" type="datetime1">
              <a:rPr lang="en-US" smtClean="0"/>
              <a:t>12/7/2020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51643D-6DA1-42F5-AB81-4D8FBAB6FA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56579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839B2-0FE8-4DF4-877F-64E991B6C855}" type="datetime1">
              <a:rPr lang="en-US" smtClean="0"/>
              <a:t>12/7/2020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51643D-6DA1-42F5-AB81-4D8FBAB6FA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39542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11158" y="714375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07444" y="2171355"/>
            <a:ext cx="9962189" cy="377762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068BF-DA86-41FB-8CAA-9494E0199BA7}" type="datetime1">
              <a:rPr lang="en-US" smtClean="0"/>
              <a:t>12/7/2020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51643D-6DA1-42F5-AB81-4D8FBAB6FA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27262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06178-E712-4AAA-8283-C218D7E1E24C}" type="datetime1">
              <a:rPr lang="en-US" smtClean="0"/>
              <a:t>12/7/2020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F551643D-6DA1-42F5-AB81-4D8FBAB6FA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7705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EEAF4-D128-46F8-A9C0-E10DA7D383CA}" type="datetime1">
              <a:rPr lang="en-US" smtClean="0"/>
              <a:t>12/7/2020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F551643D-6DA1-42F5-AB81-4D8FBAB6FA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84332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316E5-A38F-47C5-9F80-A9FC3B2988C8}" type="datetime1">
              <a:rPr lang="en-US" smtClean="0"/>
              <a:t>12/7/2020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F551643D-6DA1-42F5-AB81-4D8FBAB6FA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85787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400C5-5850-42B7-AA49-514B2F9488DA}" type="datetime1">
              <a:rPr lang="en-US" smtClean="0"/>
              <a:t>12/7/2020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51643D-6DA1-42F5-AB81-4D8FBAB6FA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51978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41166-9EBA-49AC-A7C4-A2512073A75A}" type="datetime1">
              <a:rPr lang="en-US" smtClean="0"/>
              <a:t>12/7/2020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51643D-6DA1-42F5-AB81-4D8FBAB6FA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98074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FAB07-4A49-41BF-9E2E-33B60F20B8E2}" type="datetime1">
              <a:rPr lang="en-US" smtClean="0"/>
              <a:t>12/7/2020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51643D-6DA1-42F5-AB81-4D8FBAB6FA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09229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B0CAB-4A2A-4B5D-A683-2DAA2D7826CA}" type="datetime1">
              <a:rPr lang="en-US" smtClean="0"/>
              <a:t>12/7/2020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551643D-6DA1-42F5-AB81-4D8FBAB6FA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75069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640156" y="691149"/>
            <a:ext cx="10286233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40155" y="2133600"/>
            <a:ext cx="10286233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05F746-0E84-44AC-8A02-80C9925FBA3F}" type="datetime1">
              <a:rPr lang="en-US" smtClean="0"/>
              <a:t>12/7/2020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F551643D-6DA1-42F5-AB81-4D8FBAB6FA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09527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  <p:sldLayoutId id="2147483725" r:id="rId12"/>
    <p:sldLayoutId id="2147483726" r:id="rId13"/>
    <p:sldLayoutId id="2147483727" r:id="rId14"/>
    <p:sldLayoutId id="2147483728" r:id="rId15"/>
    <p:sldLayoutId id="2147483729" r:id="rId16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600" b="1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0"/>
        </a:spcBef>
        <a:spcAft>
          <a:spcPts val="0"/>
        </a:spcAft>
        <a:buClr>
          <a:schemeClr val="accent1"/>
        </a:buClr>
        <a:buFont typeface="Wingdings 3" charset="2"/>
        <a:buChar char=""/>
        <a:defRPr sz="3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0"/>
        </a:spcAft>
        <a:buClr>
          <a:schemeClr val="accent1"/>
        </a:buClr>
        <a:buFont typeface="Wingdings 3" charset="2"/>
        <a:buChar char=""/>
        <a:defRPr sz="2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0"/>
        </a:spcBef>
        <a:spcAft>
          <a:spcPts val="0"/>
        </a:spcAft>
        <a:buClr>
          <a:schemeClr val="accent1"/>
        </a:buClr>
        <a:buFont typeface="Wingdings 3" charset="2"/>
        <a:buChar char=""/>
        <a:defRPr sz="2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0"/>
        </a:spcBef>
        <a:spcAft>
          <a:spcPts val="0"/>
        </a:spcAft>
        <a:buClr>
          <a:schemeClr val="accent1"/>
        </a:buClr>
        <a:buFont typeface="Wingdings 3" charset="2"/>
        <a:buChar char="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0"/>
        </a:spcBef>
        <a:spcAft>
          <a:spcPts val="0"/>
        </a:spcAft>
        <a:buClr>
          <a:schemeClr val="accent1"/>
        </a:buClr>
        <a:buFont typeface="Wingdings 3" charset="2"/>
        <a:buChar char="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E140AE-71BE-4C72-8F43-E14059067B7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54088" y="3429000"/>
            <a:ext cx="9543290" cy="2262781"/>
          </a:xfrm>
        </p:spPr>
        <p:txBody>
          <a:bodyPr/>
          <a:lstStyle/>
          <a:p>
            <a:r>
              <a:rPr lang="en-US" b="1" dirty="0"/>
              <a:t>Learn to Format </a:t>
            </a:r>
            <a:br>
              <a:rPr lang="en-US" b="1" dirty="0"/>
            </a:br>
            <a:r>
              <a:rPr lang="en-US" b="1" dirty="0"/>
              <a:t>Personal Business Letters</a:t>
            </a:r>
          </a:p>
        </p:txBody>
      </p:sp>
      <p:pic>
        <p:nvPicPr>
          <p:cNvPr id="4" name="Content Placeholder 7">
            <a:extLst>
              <a:ext uri="{FF2B5EF4-FFF2-40B4-BE49-F238E27FC236}">
                <a16:creationId xmlns:a16="http://schemas.microsoft.com/office/drawing/2014/main" id="{C10FAA43-E0A0-4DAF-8FF5-85B065B03AD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2792"/>
          <a:stretch/>
        </p:blipFill>
        <p:spPr>
          <a:xfrm>
            <a:off x="7548441" y="389205"/>
            <a:ext cx="4431524" cy="4389471"/>
          </a:xfrm>
          <a:prstGeom prst="rect">
            <a:avLst/>
          </a:prstGeom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21512A1-1069-4C86-A9D1-2BC39C1CF4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51643D-6DA1-42F5-AB81-4D8FBAB6FA8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22527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5A8FA2CF-A1DC-4567-A3CF-3DC1B13D696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693920" y="0"/>
            <a:ext cx="7498080" cy="7036904"/>
          </a:xfrm>
          <a:prstGeom prst="rect">
            <a:avLst/>
          </a:prstGeom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B155BE59-A0D9-410F-B00D-69162B2DFF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11338" y="714375"/>
            <a:ext cx="8912225" cy="1281113"/>
          </a:xfrm>
        </p:spPr>
        <p:txBody>
          <a:bodyPr>
            <a:normAutofit fontScale="90000"/>
          </a:bodyPr>
          <a:lstStyle/>
          <a:p>
            <a:r>
              <a:rPr lang="en-US" dirty="0"/>
              <a:t>Personal</a:t>
            </a:r>
            <a:br>
              <a:rPr lang="en-US" dirty="0"/>
            </a:br>
            <a:r>
              <a:rPr lang="en-US" dirty="0"/>
              <a:t>Business</a:t>
            </a:r>
            <a:br>
              <a:rPr lang="en-US" dirty="0"/>
            </a:br>
            <a:r>
              <a:rPr lang="en-US" dirty="0"/>
              <a:t>Letter 3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ABE9627-6758-4486-A1B9-3B7D7D90C4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51643D-6DA1-42F5-AB81-4D8FBAB6FA84}" type="slidenum">
              <a:rPr lang="en-US" smtClean="0"/>
              <a:t>10</a:t>
            </a:fld>
            <a:endParaRPr lang="en-US"/>
          </a:p>
        </p:txBody>
      </p:sp>
      <p:pic>
        <p:nvPicPr>
          <p:cNvPr id="6" name="Content Placeholder 7">
            <a:extLst>
              <a:ext uri="{FF2B5EF4-FFF2-40B4-BE49-F238E27FC236}">
                <a16:creationId xmlns:a16="http://schemas.microsoft.com/office/drawing/2014/main" id="{43C84F42-1058-441D-BDC9-E89D3BCE7D33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2792"/>
          <a:stretch/>
        </p:blipFill>
        <p:spPr>
          <a:xfrm>
            <a:off x="-19209" y="504356"/>
            <a:ext cx="940904" cy="931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16950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658C5F8D-F590-43A4-B2BD-3E179B5A65A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068700" y="132522"/>
            <a:ext cx="7123300" cy="6858000"/>
          </a:xfrm>
          <a:prstGeom prst="rect">
            <a:avLst/>
          </a:prstGeom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8D26EBAE-DF45-415A-A130-677E7C9B9C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11338" y="714375"/>
            <a:ext cx="8912225" cy="1281113"/>
          </a:xfrm>
        </p:spPr>
        <p:txBody>
          <a:bodyPr>
            <a:normAutofit fontScale="90000"/>
          </a:bodyPr>
          <a:lstStyle/>
          <a:p>
            <a:r>
              <a:rPr lang="en-US" dirty="0"/>
              <a:t>Personal</a:t>
            </a:r>
            <a:br>
              <a:rPr lang="en-US" dirty="0"/>
            </a:br>
            <a:r>
              <a:rPr lang="en-US" dirty="0"/>
              <a:t>Business</a:t>
            </a:r>
            <a:br>
              <a:rPr lang="en-US" dirty="0"/>
            </a:br>
            <a:r>
              <a:rPr lang="en-US" dirty="0"/>
              <a:t>Letter 4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9FEE788-BC78-46D0-92A5-D68BD94B09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51643D-6DA1-42F5-AB81-4D8FBAB6FA84}" type="slidenum">
              <a:rPr lang="en-US" smtClean="0"/>
              <a:t>11</a:t>
            </a:fld>
            <a:endParaRPr lang="en-US"/>
          </a:p>
        </p:txBody>
      </p:sp>
      <p:pic>
        <p:nvPicPr>
          <p:cNvPr id="6" name="Content Placeholder 7">
            <a:extLst>
              <a:ext uri="{FF2B5EF4-FFF2-40B4-BE49-F238E27FC236}">
                <a16:creationId xmlns:a16="http://schemas.microsoft.com/office/drawing/2014/main" id="{7934ADAC-90F6-4326-B1BF-A86959905817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2792"/>
          <a:stretch/>
        </p:blipFill>
        <p:spPr>
          <a:xfrm>
            <a:off x="-19209" y="504356"/>
            <a:ext cx="940904" cy="931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49773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8107C538-D70B-451C-9124-D9304D91963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693920" y="172728"/>
            <a:ext cx="7498080" cy="6685272"/>
          </a:xfrm>
          <a:prstGeom prst="rect">
            <a:avLst/>
          </a:prstGeom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21B7635B-FFFC-4FA2-8944-AF97AD8B6F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11338" y="714375"/>
            <a:ext cx="8912225" cy="1281113"/>
          </a:xfrm>
        </p:spPr>
        <p:txBody>
          <a:bodyPr>
            <a:normAutofit fontScale="90000"/>
          </a:bodyPr>
          <a:lstStyle/>
          <a:p>
            <a:r>
              <a:rPr lang="en-US" dirty="0"/>
              <a:t>Personal</a:t>
            </a:r>
            <a:br>
              <a:rPr lang="en-US" dirty="0"/>
            </a:br>
            <a:r>
              <a:rPr lang="en-US" dirty="0"/>
              <a:t>Business</a:t>
            </a:r>
            <a:br>
              <a:rPr lang="en-US" dirty="0"/>
            </a:br>
            <a:r>
              <a:rPr lang="en-US" dirty="0"/>
              <a:t>Letter 5</a:t>
            </a:r>
            <a:br>
              <a:rPr lang="en-US" dirty="0"/>
            </a:br>
            <a:endParaRPr lang="en-US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8F73881D-4B59-4D0B-939C-3B16867787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51643D-6DA1-42F5-AB81-4D8FBAB6FA84}" type="slidenum">
              <a:rPr lang="en-US" smtClean="0"/>
              <a:t>12</a:t>
            </a:fld>
            <a:endParaRPr lang="en-US"/>
          </a:p>
        </p:txBody>
      </p:sp>
      <p:pic>
        <p:nvPicPr>
          <p:cNvPr id="9" name="Content Placeholder 7">
            <a:extLst>
              <a:ext uri="{FF2B5EF4-FFF2-40B4-BE49-F238E27FC236}">
                <a16:creationId xmlns:a16="http://schemas.microsoft.com/office/drawing/2014/main" id="{DA7224CA-D80D-43F4-9457-A48252D82C75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2792"/>
          <a:stretch/>
        </p:blipFill>
        <p:spPr>
          <a:xfrm>
            <a:off x="-19209" y="504356"/>
            <a:ext cx="940904" cy="931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32277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AF44A0-8599-434F-88B6-924723DABF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Letter Margins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ECB3F7-E69F-4160-A074-50A3540282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Top Margin: 2“ (or start </a:t>
            </a:r>
            <a:r>
              <a:rPr lang="en-US"/>
              <a:t>on line 13)</a:t>
            </a:r>
            <a:endParaRPr lang="en-US" dirty="0"/>
          </a:p>
          <a:p>
            <a:r>
              <a:rPr lang="en-US" dirty="0"/>
              <a:t>Side Margins: 1”</a:t>
            </a:r>
          </a:p>
          <a:p>
            <a:r>
              <a:rPr lang="en-US" dirty="0"/>
              <a:t>Bottom Margin: 1</a:t>
            </a:r>
          </a:p>
          <a:p>
            <a:r>
              <a:rPr lang="en-US" dirty="0"/>
              <a:t>Most letters are centered vertically on the page.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4EC1EF6-0E17-4078-86AF-6CA414BF2B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51643D-6DA1-42F5-AB81-4D8FBAB6FA84}" type="slidenum">
              <a:rPr lang="en-US" smtClean="0"/>
              <a:t>2</a:t>
            </a:fld>
            <a:endParaRPr lang="en-US"/>
          </a:p>
        </p:txBody>
      </p:sp>
      <p:pic>
        <p:nvPicPr>
          <p:cNvPr id="5" name="Content Placeholder 7">
            <a:extLst>
              <a:ext uri="{FF2B5EF4-FFF2-40B4-BE49-F238E27FC236}">
                <a16:creationId xmlns:a16="http://schemas.microsoft.com/office/drawing/2014/main" id="{28795330-EF80-459F-AD6C-65C0B3C8B5E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2792"/>
          <a:stretch/>
        </p:blipFill>
        <p:spPr>
          <a:xfrm>
            <a:off x="-19209" y="504356"/>
            <a:ext cx="940904" cy="931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73792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7C1B2D-B18F-4CE0-9233-FE851A6762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Basic Parts of a Personal-Business Letter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AAA06D-FB97-471D-BDB8-B50588EFE6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07444" y="1643270"/>
            <a:ext cx="10238782" cy="5214730"/>
          </a:xfrm>
        </p:spPr>
        <p:txBody>
          <a:bodyPr>
            <a:normAutofit fontScale="92500" lnSpcReduction="20000"/>
          </a:bodyPr>
          <a:lstStyle/>
          <a:p>
            <a:r>
              <a:rPr lang="en-US" sz="2800" b="1" dirty="0"/>
              <a:t>Return address </a:t>
            </a:r>
            <a:r>
              <a:rPr lang="en-US" sz="2800" dirty="0"/>
              <a:t>– The address of the person the letter is from.</a:t>
            </a:r>
          </a:p>
          <a:p>
            <a:pPr lvl="1"/>
            <a:r>
              <a:rPr lang="en-US" sz="2400" dirty="0"/>
              <a:t>Use proper letter format.</a:t>
            </a:r>
          </a:p>
          <a:p>
            <a:pPr lvl="1"/>
            <a:r>
              <a:rPr lang="en-US" sz="2400" dirty="0"/>
              <a:t>Remember, there are 3 spaces before </a:t>
            </a:r>
            <a:r>
              <a:rPr lang="en-US" sz="2400"/>
              <a:t>the zip code.</a:t>
            </a:r>
            <a:endParaRPr lang="en-US" sz="2400" dirty="0"/>
          </a:p>
          <a:p>
            <a:r>
              <a:rPr lang="en-US" sz="2800" b="1" dirty="0"/>
              <a:t>Date</a:t>
            </a:r>
            <a:r>
              <a:rPr lang="en-US" sz="2800" dirty="0"/>
              <a:t> – Key the month, day and year on the line below the city, state, and ZIP code.</a:t>
            </a:r>
          </a:p>
          <a:p>
            <a:r>
              <a:rPr lang="en-US" sz="2800" b="1" dirty="0"/>
              <a:t>Letter address </a:t>
            </a:r>
            <a:r>
              <a:rPr lang="en-US" sz="2800" dirty="0"/>
              <a:t>– To whom the letter is being sent.</a:t>
            </a:r>
          </a:p>
          <a:p>
            <a:pPr lvl="1"/>
            <a:r>
              <a:rPr lang="en-US" sz="2400" dirty="0"/>
              <a:t>Type the first line of the letter (delivery) address a QS (4 returns) below the date.  A personal title (Miss, Mr., Mrs., Ms.) or professional title (Dr., Lt., Senator) is keyed before the receiver’s name.</a:t>
            </a:r>
          </a:p>
          <a:p>
            <a:r>
              <a:rPr lang="en-US" sz="2800" b="1" dirty="0"/>
              <a:t>Salutation</a:t>
            </a:r>
            <a:r>
              <a:rPr lang="en-US" sz="2800" dirty="0"/>
              <a:t> – Greeting</a:t>
            </a:r>
          </a:p>
          <a:p>
            <a:pPr lvl="1"/>
            <a:r>
              <a:rPr lang="en-US" sz="2400" dirty="0"/>
              <a:t>Typed a DS (2 enters) below the letter address.</a:t>
            </a:r>
          </a:p>
          <a:p>
            <a:r>
              <a:rPr lang="en-US" sz="2800" b="1" dirty="0"/>
              <a:t>Body of the Letter </a:t>
            </a:r>
            <a:r>
              <a:rPr lang="en-US" sz="2800" dirty="0"/>
              <a:t>– It is typed a DS below the salutation.  </a:t>
            </a:r>
          </a:p>
          <a:p>
            <a:pPr lvl="1"/>
            <a:r>
              <a:rPr lang="en-US" sz="2400" dirty="0"/>
              <a:t>They should be SS within paragraphs and DS between them.</a:t>
            </a:r>
          </a:p>
          <a:p>
            <a:r>
              <a:rPr lang="en-US" sz="2800" b="1" dirty="0"/>
              <a:t>Complimentary close </a:t>
            </a:r>
            <a:r>
              <a:rPr lang="en-US" sz="2800" dirty="0"/>
              <a:t>– typed a DS below the last line of the body of the letter.</a:t>
            </a:r>
          </a:p>
          <a:p>
            <a:r>
              <a:rPr lang="en-US" sz="2800" b="1" dirty="0"/>
              <a:t>Name of the writer </a:t>
            </a:r>
            <a:r>
              <a:rPr lang="en-US" sz="2800" dirty="0"/>
              <a:t>– Person sending the letter. </a:t>
            </a:r>
          </a:p>
          <a:p>
            <a:pPr lvl="1"/>
            <a:r>
              <a:rPr lang="en-US" sz="2400" dirty="0"/>
              <a:t>Typed a QS below the complimentary close.  </a:t>
            </a:r>
          </a:p>
          <a:p>
            <a:pPr marL="0" indent="0">
              <a:buNone/>
            </a:pPr>
            <a:endParaRPr lang="en-US" sz="2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68CD610-591B-4E60-BD41-6C8E8DFAD0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51643D-6DA1-42F5-AB81-4D8FBAB6FA84}" type="slidenum">
              <a:rPr lang="en-US" smtClean="0"/>
              <a:t>3</a:t>
            </a:fld>
            <a:endParaRPr lang="en-US"/>
          </a:p>
        </p:txBody>
      </p:sp>
      <p:pic>
        <p:nvPicPr>
          <p:cNvPr id="5" name="Content Placeholder 7">
            <a:extLst>
              <a:ext uri="{FF2B5EF4-FFF2-40B4-BE49-F238E27FC236}">
                <a16:creationId xmlns:a16="http://schemas.microsoft.com/office/drawing/2014/main" id="{B8D7AF4C-CF34-42C3-B8AD-D163440C9BA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2792"/>
          <a:stretch/>
        </p:blipFill>
        <p:spPr>
          <a:xfrm>
            <a:off x="-19209" y="504356"/>
            <a:ext cx="940904" cy="931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91927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B3D3CF-206D-4B7C-914C-8666CFF8A2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Special Parts of Letters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F975C8-A0FC-4DE0-ACCE-7FC59E4477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07444" y="1563758"/>
            <a:ext cx="9962189" cy="5115338"/>
          </a:xfrm>
        </p:spPr>
        <p:txBody>
          <a:bodyPr>
            <a:normAutofit fontScale="92500" lnSpcReduction="10000"/>
          </a:bodyPr>
          <a:lstStyle/>
          <a:p>
            <a:r>
              <a:rPr lang="en-US" b="1" dirty="0"/>
              <a:t>Reference Initials </a:t>
            </a:r>
            <a:r>
              <a:rPr lang="en-US" dirty="0"/>
              <a:t>–  References initials should be added if someone is typing the letter for someone else.</a:t>
            </a:r>
          </a:p>
          <a:p>
            <a:pPr lvl="1"/>
            <a:r>
              <a:rPr lang="en-US" dirty="0"/>
              <a:t>Type the </a:t>
            </a:r>
            <a:r>
              <a:rPr lang="en-US" b="1" dirty="0"/>
              <a:t>typists initials </a:t>
            </a:r>
            <a:r>
              <a:rPr lang="en-US" dirty="0"/>
              <a:t>in lowercase letters at the left margin, a DS below the writer’s name.</a:t>
            </a:r>
          </a:p>
          <a:p>
            <a:r>
              <a:rPr lang="en-US" b="1" dirty="0"/>
              <a:t>Attachment/Enclosure</a:t>
            </a:r>
          </a:p>
          <a:p>
            <a:pPr lvl="1"/>
            <a:r>
              <a:rPr lang="en-US" b="1" dirty="0"/>
              <a:t>Attachment Notation </a:t>
            </a:r>
            <a:r>
              <a:rPr lang="en-US" dirty="0"/>
              <a:t>– If another document is attached to a letter, the word </a:t>
            </a:r>
            <a:r>
              <a:rPr lang="en-US" b="1" dirty="0"/>
              <a:t>Attachment</a:t>
            </a:r>
            <a:r>
              <a:rPr lang="en-US" dirty="0"/>
              <a:t> is typed at the left margin, a DS </a:t>
            </a:r>
            <a:r>
              <a:rPr lang="en-US" b="1" dirty="0"/>
              <a:t>below</a:t>
            </a:r>
            <a:r>
              <a:rPr lang="en-US" dirty="0"/>
              <a:t> the reference initials.  </a:t>
            </a:r>
          </a:p>
          <a:p>
            <a:pPr lvl="1"/>
            <a:r>
              <a:rPr lang="en-US" b="1" dirty="0"/>
              <a:t>Enclosure Notation </a:t>
            </a:r>
            <a:r>
              <a:rPr lang="en-US" dirty="0"/>
              <a:t>– If the additional document is </a:t>
            </a:r>
            <a:r>
              <a:rPr lang="en-US" b="1" dirty="0"/>
              <a:t>not</a:t>
            </a:r>
            <a:r>
              <a:rPr lang="en-US" dirty="0"/>
              <a:t> </a:t>
            </a:r>
            <a:r>
              <a:rPr lang="en-US" b="1" dirty="0"/>
              <a:t>attached</a:t>
            </a:r>
            <a:r>
              <a:rPr lang="en-US" dirty="0"/>
              <a:t>, the word Enclosure is used.</a:t>
            </a:r>
          </a:p>
          <a:p>
            <a:pPr lvl="1"/>
            <a:r>
              <a:rPr lang="en-US" dirty="0"/>
              <a:t>If reference initials are not used, the word Attachment or Enclosure are typed a DS below the writer’s name.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D973721-1FBB-49A8-A421-B203160FFC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51643D-6DA1-42F5-AB81-4D8FBAB6FA84}" type="slidenum">
              <a:rPr lang="en-US" smtClean="0"/>
              <a:t>4</a:t>
            </a:fld>
            <a:endParaRPr lang="en-US"/>
          </a:p>
        </p:txBody>
      </p:sp>
      <p:pic>
        <p:nvPicPr>
          <p:cNvPr id="5" name="Content Placeholder 7">
            <a:extLst>
              <a:ext uri="{FF2B5EF4-FFF2-40B4-BE49-F238E27FC236}">
                <a16:creationId xmlns:a16="http://schemas.microsoft.com/office/drawing/2014/main" id="{2EDFC74F-15C2-4FAD-92C5-7E4A087DD64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2792"/>
          <a:stretch/>
        </p:blipFill>
        <p:spPr>
          <a:xfrm>
            <a:off x="-19209" y="504356"/>
            <a:ext cx="940904" cy="931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89134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77B06C-3392-4F4A-AB6A-9288AED7F1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All Letters MUST be </a:t>
            </a:r>
            <a:r>
              <a:rPr lang="en-US" b="1" dirty="0"/>
              <a:t>mailable</a:t>
            </a:r>
            <a:r>
              <a:rPr lang="en-US" dirty="0"/>
              <a:t> – Error Free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B86907-59C6-4D41-A7B6-A04C2D6F3D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ALWAYS PROOFREAD CAREFULLY!</a:t>
            </a:r>
          </a:p>
          <a:p>
            <a:r>
              <a:rPr lang="en-US" dirty="0"/>
              <a:t>Common Greetings</a:t>
            </a:r>
          </a:p>
          <a:p>
            <a:pPr lvl="1"/>
            <a:r>
              <a:rPr lang="en-US" dirty="0"/>
              <a:t>Mr. </a:t>
            </a:r>
          </a:p>
          <a:p>
            <a:pPr lvl="1"/>
            <a:r>
              <a:rPr lang="en-US" dirty="0"/>
              <a:t>Mrs.</a:t>
            </a:r>
          </a:p>
          <a:p>
            <a:pPr lvl="1"/>
            <a:r>
              <a:rPr lang="en-US" dirty="0"/>
              <a:t>Ms.</a:t>
            </a:r>
          </a:p>
          <a:p>
            <a:pPr lvl="1"/>
            <a:r>
              <a:rPr lang="en-US" dirty="0"/>
              <a:t>Miss</a:t>
            </a:r>
          </a:p>
          <a:p>
            <a:pPr lvl="1"/>
            <a:r>
              <a:rPr lang="en-US" dirty="0"/>
              <a:t>Dr.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FF4E103-B89C-4DB2-9EA8-345C1EB515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51643D-6DA1-42F5-AB81-4D8FBAB6FA84}" type="slidenum">
              <a:rPr lang="en-US" smtClean="0"/>
              <a:t>5</a:t>
            </a:fld>
            <a:endParaRPr lang="en-US"/>
          </a:p>
        </p:txBody>
      </p:sp>
      <p:pic>
        <p:nvPicPr>
          <p:cNvPr id="5" name="Content Placeholder 7">
            <a:extLst>
              <a:ext uri="{FF2B5EF4-FFF2-40B4-BE49-F238E27FC236}">
                <a16:creationId xmlns:a16="http://schemas.microsoft.com/office/drawing/2014/main" id="{233C2667-F2AA-4983-86C6-ECF6D4601BC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2792"/>
          <a:stretch/>
        </p:blipFill>
        <p:spPr>
          <a:xfrm>
            <a:off x="-19209" y="504356"/>
            <a:ext cx="940904" cy="931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66830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122539-0425-4D4A-B5F2-BF85A2414B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75430" y="345093"/>
            <a:ext cx="10515600" cy="1325563"/>
          </a:xfrm>
        </p:spPr>
        <p:txBody>
          <a:bodyPr>
            <a:noAutofit/>
          </a:bodyPr>
          <a:lstStyle/>
          <a:p>
            <a:r>
              <a:rPr lang="en-US" sz="4400" dirty="0"/>
              <a:t>Sample </a:t>
            </a:r>
            <a:br>
              <a:rPr lang="en-US" sz="4400" dirty="0"/>
            </a:br>
            <a:r>
              <a:rPr lang="en-US" sz="4400" dirty="0"/>
              <a:t>Personal</a:t>
            </a:r>
            <a:br>
              <a:rPr lang="en-US" sz="4400" dirty="0"/>
            </a:br>
            <a:r>
              <a:rPr lang="en-US" sz="4400" dirty="0"/>
              <a:t>Business</a:t>
            </a:r>
            <a:br>
              <a:rPr lang="en-US" sz="4400" dirty="0"/>
            </a:br>
            <a:r>
              <a:rPr lang="en-US" sz="4400" dirty="0"/>
              <a:t>Letter</a:t>
            </a:r>
          </a:p>
        </p:txBody>
      </p:sp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D9A7755F-9E68-4984-AB28-78AFFFEEFEF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b="2792"/>
          <a:stretch/>
        </p:blipFill>
        <p:spPr>
          <a:xfrm>
            <a:off x="5089546" y="-177061"/>
            <a:ext cx="7102454" cy="7035061"/>
          </a:xfrm>
          <a:prstGeom prst="rect">
            <a:avLst/>
          </a:prstGeom>
        </p:spPr>
      </p:pic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CFAF13F-0143-4339-985F-4AC94515DD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51643D-6DA1-42F5-AB81-4D8FBAB6FA84}" type="slidenum">
              <a:rPr lang="en-US" smtClean="0"/>
              <a:t>6</a:t>
            </a:fld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5C8751D-B641-4818-899D-1AD20A52C578}"/>
              </a:ext>
            </a:extLst>
          </p:cNvPr>
          <p:cNvSpPr/>
          <p:nvPr/>
        </p:nvSpPr>
        <p:spPr>
          <a:xfrm>
            <a:off x="5089546" y="787782"/>
            <a:ext cx="728158" cy="365125"/>
          </a:xfrm>
          <a:prstGeom prst="rect">
            <a:avLst/>
          </a:prstGeom>
          <a:noFill/>
          <a:ln w="5715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BEA089A-F8BF-468E-946A-3055EF17DAB7}"/>
              </a:ext>
            </a:extLst>
          </p:cNvPr>
          <p:cNvSpPr/>
          <p:nvPr/>
        </p:nvSpPr>
        <p:spPr>
          <a:xfrm>
            <a:off x="5082920" y="1192663"/>
            <a:ext cx="728158" cy="152400"/>
          </a:xfrm>
          <a:prstGeom prst="rect">
            <a:avLst/>
          </a:prstGeom>
          <a:noFill/>
          <a:ln w="5715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8EB896F-3EF9-4656-AF83-8C8B5AAFCF60}"/>
              </a:ext>
            </a:extLst>
          </p:cNvPr>
          <p:cNvSpPr/>
          <p:nvPr/>
        </p:nvSpPr>
        <p:spPr>
          <a:xfrm>
            <a:off x="5089546" y="1780066"/>
            <a:ext cx="728158" cy="365125"/>
          </a:xfrm>
          <a:prstGeom prst="rect">
            <a:avLst/>
          </a:prstGeom>
          <a:noFill/>
          <a:ln w="5715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EA93E13-27A2-428E-BA42-7767772B2F00}"/>
              </a:ext>
            </a:extLst>
          </p:cNvPr>
          <p:cNvSpPr/>
          <p:nvPr/>
        </p:nvSpPr>
        <p:spPr>
          <a:xfrm>
            <a:off x="5089546" y="2335663"/>
            <a:ext cx="728158" cy="365125"/>
          </a:xfrm>
          <a:prstGeom prst="rect">
            <a:avLst/>
          </a:prstGeom>
          <a:noFill/>
          <a:ln w="5715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F659FFF-7FE0-4A44-9E25-10E80527D36B}"/>
              </a:ext>
            </a:extLst>
          </p:cNvPr>
          <p:cNvSpPr/>
          <p:nvPr/>
        </p:nvSpPr>
        <p:spPr>
          <a:xfrm>
            <a:off x="5096172" y="2708697"/>
            <a:ext cx="728158" cy="365125"/>
          </a:xfrm>
          <a:prstGeom prst="rect">
            <a:avLst/>
          </a:prstGeom>
          <a:noFill/>
          <a:ln w="5715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40049A9-B617-4E76-A79F-7C501557D02A}"/>
              </a:ext>
            </a:extLst>
          </p:cNvPr>
          <p:cNvSpPr/>
          <p:nvPr/>
        </p:nvSpPr>
        <p:spPr>
          <a:xfrm>
            <a:off x="5096172" y="4955591"/>
            <a:ext cx="728158" cy="365125"/>
          </a:xfrm>
          <a:prstGeom prst="rect">
            <a:avLst/>
          </a:prstGeom>
          <a:noFill/>
          <a:ln w="5715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1F6E898-F928-4D06-BA8B-ACECF7F88F30}"/>
              </a:ext>
            </a:extLst>
          </p:cNvPr>
          <p:cNvSpPr/>
          <p:nvPr/>
        </p:nvSpPr>
        <p:spPr>
          <a:xfrm>
            <a:off x="5109424" y="5613037"/>
            <a:ext cx="728158" cy="365125"/>
          </a:xfrm>
          <a:prstGeom prst="rect">
            <a:avLst/>
          </a:prstGeom>
          <a:noFill/>
          <a:ln w="5715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E65ABCC9-CC51-4E3E-A95D-ECAB9B811BCE}"/>
              </a:ext>
            </a:extLst>
          </p:cNvPr>
          <p:cNvSpPr/>
          <p:nvPr/>
        </p:nvSpPr>
        <p:spPr>
          <a:xfrm>
            <a:off x="5109424" y="5978162"/>
            <a:ext cx="728158" cy="365125"/>
          </a:xfrm>
          <a:prstGeom prst="rect">
            <a:avLst/>
          </a:prstGeom>
          <a:noFill/>
          <a:ln w="5715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5" name="Content Placeholder 7">
            <a:extLst>
              <a:ext uri="{FF2B5EF4-FFF2-40B4-BE49-F238E27FC236}">
                <a16:creationId xmlns:a16="http://schemas.microsoft.com/office/drawing/2014/main" id="{32314F92-17EA-4BD5-9E9F-5E97650580A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2792"/>
          <a:stretch/>
        </p:blipFill>
        <p:spPr>
          <a:xfrm>
            <a:off x="-19209" y="504356"/>
            <a:ext cx="940904" cy="931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25659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3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7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42724A-A5E8-4CD4-AAD7-2CBC13F817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Personal Business Letters Project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FB5097-4822-4DDE-AF9E-90A9B590AB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07444" y="1709530"/>
            <a:ext cx="9962189" cy="4239447"/>
          </a:xfrm>
        </p:spPr>
        <p:txBody>
          <a:bodyPr>
            <a:normAutofit/>
          </a:bodyPr>
          <a:lstStyle/>
          <a:p>
            <a:r>
              <a:rPr lang="en-US" sz="3600" dirty="0"/>
              <a:t>Save as </a:t>
            </a:r>
            <a:r>
              <a:rPr lang="en-US" sz="3600" b="1" dirty="0" err="1"/>
              <a:t>pletters</a:t>
            </a:r>
            <a:endParaRPr lang="en-US" sz="3600" b="1" dirty="0"/>
          </a:p>
          <a:p>
            <a:r>
              <a:rPr lang="en-US" sz="3600" dirty="0"/>
              <a:t>Insert a header at the top of the page</a:t>
            </a:r>
          </a:p>
          <a:p>
            <a:r>
              <a:rPr lang="en-US" sz="3600" dirty="0"/>
              <a:t>Font: Courier New, size 10</a:t>
            </a:r>
          </a:p>
          <a:p>
            <a:endParaRPr lang="en-US" sz="3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FFE6CD2-25D3-4558-935B-39CC49C45A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51643D-6DA1-42F5-AB81-4D8FBAB6FA84}" type="slidenum">
              <a:rPr lang="en-US" smtClean="0"/>
              <a:t>7</a:t>
            </a:fld>
            <a:endParaRPr lang="en-US"/>
          </a:p>
        </p:txBody>
      </p:sp>
      <p:pic>
        <p:nvPicPr>
          <p:cNvPr id="5" name="Content Placeholder 7">
            <a:extLst>
              <a:ext uri="{FF2B5EF4-FFF2-40B4-BE49-F238E27FC236}">
                <a16:creationId xmlns:a16="http://schemas.microsoft.com/office/drawing/2014/main" id="{5F80BFA2-CD91-41E6-AE7E-36E368AFF36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2792"/>
          <a:stretch/>
        </p:blipFill>
        <p:spPr>
          <a:xfrm>
            <a:off x="-19209" y="504356"/>
            <a:ext cx="940904" cy="931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40363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6E813A-80D3-44C3-963A-084050218E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Personal</a:t>
            </a:r>
            <a:br>
              <a:rPr lang="en-US" dirty="0"/>
            </a:br>
            <a:r>
              <a:rPr lang="en-US" dirty="0"/>
              <a:t>Business</a:t>
            </a:r>
            <a:br>
              <a:rPr lang="en-US" dirty="0"/>
            </a:br>
            <a:r>
              <a:rPr lang="en-US" dirty="0"/>
              <a:t>Letter 1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6C7FA2F-B0C2-4CB9-A655-D052FD5953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51643D-6DA1-42F5-AB81-4D8FBAB6FA84}" type="slidenum">
              <a:rPr lang="en-US" smtClean="0"/>
              <a:t>8</a:t>
            </a:fld>
            <a:endParaRPr lang="en-US"/>
          </a:p>
        </p:txBody>
      </p:sp>
      <p:pic>
        <p:nvPicPr>
          <p:cNvPr id="5" name="Content Placeholder 7">
            <a:extLst>
              <a:ext uri="{FF2B5EF4-FFF2-40B4-BE49-F238E27FC236}">
                <a16:creationId xmlns:a16="http://schemas.microsoft.com/office/drawing/2014/main" id="{D89807C0-6321-4B14-B46E-2A842509555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2792"/>
          <a:stretch/>
        </p:blipFill>
        <p:spPr>
          <a:xfrm>
            <a:off x="-19209" y="504356"/>
            <a:ext cx="940904" cy="931975"/>
          </a:xfrm>
          <a:prstGeom prst="rect">
            <a:avLst/>
          </a:prstGeom>
        </p:spPr>
      </p:pic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8BC92C0B-93D7-450D-8454-2AEF7FE9C2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64C740D5-95A6-4292-994E-0A925BC3D203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30871" t="22481" r="30320" b="7354"/>
          <a:stretch/>
        </p:blipFill>
        <p:spPr>
          <a:xfrm>
            <a:off x="5605458" y="159487"/>
            <a:ext cx="6586542" cy="66985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58516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7649AA4B-4833-49F5-BEA4-CCC37E33B07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691271" y="0"/>
            <a:ext cx="7500730" cy="6858000"/>
          </a:xfrm>
          <a:prstGeom prst="rect">
            <a:avLst/>
          </a:prstGeom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ABCF7B0A-D69C-4E01-828C-7600BCEF040A}"/>
              </a:ext>
            </a:extLst>
          </p:cNvPr>
          <p:cNvSpPr txBox="1">
            <a:spLocks/>
          </p:cNvSpPr>
          <p:nvPr/>
        </p:nvSpPr>
        <p:spPr>
          <a:xfrm>
            <a:off x="1963558" y="866775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0000" lnSpcReduction="2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b="1" kern="1200">
                <a:solidFill>
                  <a:schemeClr val="accent2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dirty="0"/>
              <a:t>Personal</a:t>
            </a:r>
            <a:br>
              <a:rPr lang="en-US" dirty="0"/>
            </a:br>
            <a:r>
              <a:rPr lang="en-US" dirty="0"/>
              <a:t>Business</a:t>
            </a:r>
            <a:br>
              <a:rPr lang="en-US" dirty="0"/>
            </a:br>
            <a:r>
              <a:rPr lang="en-US" dirty="0"/>
              <a:t>Letter 2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08DC903-FEF5-4AD3-8A48-A996837407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51643D-6DA1-42F5-AB81-4D8FBAB6FA84}" type="slidenum">
              <a:rPr lang="en-US" smtClean="0"/>
              <a:t>9</a:t>
            </a:fld>
            <a:endParaRPr lang="en-US"/>
          </a:p>
        </p:txBody>
      </p:sp>
      <p:pic>
        <p:nvPicPr>
          <p:cNvPr id="7" name="Content Placeholder 7">
            <a:extLst>
              <a:ext uri="{FF2B5EF4-FFF2-40B4-BE49-F238E27FC236}">
                <a16:creationId xmlns:a16="http://schemas.microsoft.com/office/drawing/2014/main" id="{AC5CB878-FCDF-4848-A00A-5E0009AA9919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2792"/>
          <a:stretch/>
        </p:blipFill>
        <p:spPr>
          <a:xfrm>
            <a:off x="-19209" y="504356"/>
            <a:ext cx="940904" cy="931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1825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31B4E6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emplates xmlns="d2816622-cc35-45ff-b38d-8694946a657f" xsi:nil="true"/>
    <AppVersion xmlns="d2816622-cc35-45ff-b38d-8694946a657f" xsi:nil="true"/>
    <DefaultSectionNames xmlns="d2816622-cc35-45ff-b38d-8694946a657f" xsi:nil="true"/>
    <Is_Collaboration_Space_Locked xmlns="d2816622-cc35-45ff-b38d-8694946a657f" xsi:nil="true"/>
    <Self_Registration_Enabled xmlns="d2816622-cc35-45ff-b38d-8694946a657f" xsi:nil="true"/>
    <FolderType xmlns="d2816622-cc35-45ff-b38d-8694946a657f" xsi:nil="true"/>
    <Students xmlns="d2816622-cc35-45ff-b38d-8694946a657f">
      <UserInfo>
        <DisplayName/>
        <AccountId xsi:nil="true"/>
        <AccountType/>
      </UserInfo>
    </Students>
    <Student_Groups xmlns="d2816622-cc35-45ff-b38d-8694946a657f">
      <UserInfo>
        <DisplayName/>
        <AccountId xsi:nil="true"/>
        <AccountType/>
      </UserInfo>
    </Student_Groups>
    <Invited_Students xmlns="d2816622-cc35-45ff-b38d-8694946a657f" xsi:nil="true"/>
    <Has_Teacher_Only_SectionGroup xmlns="d2816622-cc35-45ff-b38d-8694946a657f" xsi:nil="true"/>
    <Owner xmlns="d2816622-cc35-45ff-b38d-8694946a657f">
      <UserInfo>
        <DisplayName/>
        <AccountId xsi:nil="true"/>
        <AccountType/>
      </UserInfo>
    </Owner>
    <Teachers xmlns="d2816622-cc35-45ff-b38d-8694946a657f">
      <UserInfo>
        <DisplayName/>
        <AccountId xsi:nil="true"/>
        <AccountType/>
      </UserInfo>
    </Teachers>
    <Invited_Teachers xmlns="d2816622-cc35-45ff-b38d-8694946a657f" xsi:nil="true"/>
    <NotebookType xmlns="d2816622-cc35-45ff-b38d-8694946a657f" xsi:nil="true"/>
    <CultureName xmlns="d2816622-cc35-45ff-b38d-8694946a657f" xsi:nil="true"/>
    <TeamsChannelId xmlns="d2816622-cc35-45ff-b38d-8694946a657f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B1D2BA6EF5EBE4D8FE56C3D7FFA7028" ma:contentTypeVersion="29" ma:contentTypeDescription="Create a new document." ma:contentTypeScope="" ma:versionID="2294a72c43e581c27e6ae77c0e72a3fe">
  <xsd:schema xmlns:xsd="http://www.w3.org/2001/XMLSchema" xmlns:xs="http://www.w3.org/2001/XMLSchema" xmlns:p="http://schemas.microsoft.com/office/2006/metadata/properties" xmlns:ns3="968dbe4d-483c-4bd7-8c7b-287a3305d3b6" xmlns:ns4="d2816622-cc35-45ff-b38d-8694946a657f" targetNamespace="http://schemas.microsoft.com/office/2006/metadata/properties" ma:root="true" ma:fieldsID="addf551c11476f017bc0910d02014912" ns3:_="" ns4:_="">
    <xsd:import namespace="968dbe4d-483c-4bd7-8c7b-287a3305d3b6"/>
    <xsd:import namespace="d2816622-cc35-45ff-b38d-8694946a657f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NotebookType" minOccurs="0"/>
                <xsd:element ref="ns4:FolderType" minOccurs="0"/>
                <xsd:element ref="ns4:Owner" minOccurs="0"/>
                <xsd:element ref="ns4:DefaultSectionNames" minOccurs="0"/>
                <xsd:element ref="ns4:Templates" minOccurs="0"/>
                <xsd:element ref="ns4:CultureName" minOccurs="0"/>
                <xsd:element ref="ns4:AppVersion" minOccurs="0"/>
                <xsd:element ref="ns4:Teachers" minOccurs="0"/>
                <xsd:element ref="ns4:Students" minOccurs="0"/>
                <xsd:element ref="ns4:Student_Groups" minOccurs="0"/>
                <xsd:element ref="ns4:Invited_Teachers" minOccurs="0"/>
                <xsd:element ref="ns4:Invited_Students" minOccurs="0"/>
                <xsd:element ref="ns4:Self_Registration_Enabled" minOccurs="0"/>
                <xsd:element ref="ns4:Has_Teacher_Only_SectionGroup" minOccurs="0"/>
                <xsd:element ref="ns4:Is_Collaboration_Space_Locked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DateTaken" minOccurs="0"/>
                <xsd:element ref="ns4:MediaServiceLocation" minOccurs="0"/>
                <xsd:element ref="ns4:TeamsChannelId" minOccurs="0"/>
                <xsd:element ref="ns4:MediaServiceOCR" minOccurs="0"/>
                <xsd:element ref="ns4:MediaServiceEventHashCode" minOccurs="0"/>
                <xsd:element ref="ns4:MediaServiceGenerationTime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68dbe4d-483c-4bd7-8c7b-287a3305d3b6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2816622-cc35-45ff-b38d-8694946a657f" elementFormDefault="qualified">
    <xsd:import namespace="http://schemas.microsoft.com/office/2006/documentManagement/types"/>
    <xsd:import namespace="http://schemas.microsoft.com/office/infopath/2007/PartnerControls"/>
    <xsd:element name="NotebookType" ma:index="11" nillable="true" ma:displayName="Notebook Type" ma:internalName="NotebookType">
      <xsd:simpleType>
        <xsd:restriction base="dms:Text"/>
      </xsd:simpleType>
    </xsd:element>
    <xsd:element name="FolderType" ma:index="12" nillable="true" ma:displayName="Folder Type" ma:internalName="FolderType">
      <xsd:simpleType>
        <xsd:restriction base="dms:Text"/>
      </xsd:simpleType>
    </xsd:element>
    <xsd:element name="Owner" ma:index="13" nillable="true" ma:displayName="Owner" ma:internalName="Own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efaultSectionNames" ma:index="14" nillable="true" ma:displayName="Default Section Names" ma:internalName="DefaultSectionNames">
      <xsd:simpleType>
        <xsd:restriction base="dms:Note">
          <xsd:maxLength value="255"/>
        </xsd:restriction>
      </xsd:simpleType>
    </xsd:element>
    <xsd:element name="Templates" ma:index="15" nillable="true" ma:displayName="Templates" ma:internalName="Templates">
      <xsd:simpleType>
        <xsd:restriction base="dms:Note">
          <xsd:maxLength value="255"/>
        </xsd:restriction>
      </xsd:simpleType>
    </xsd:element>
    <xsd:element name="CultureName" ma:index="16" nillable="true" ma:displayName="Culture Name" ma:internalName="CultureName">
      <xsd:simpleType>
        <xsd:restriction base="dms:Text"/>
      </xsd:simpleType>
    </xsd:element>
    <xsd:element name="AppVersion" ma:index="17" nillable="true" ma:displayName="App Version" ma:internalName="AppVersion">
      <xsd:simpleType>
        <xsd:restriction base="dms:Text"/>
      </xsd:simpleType>
    </xsd:element>
    <xsd:element name="Teachers" ma:index="18" nillable="true" ma:displayName="Teachers" ma:internalName="Teacher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s" ma:index="19" nillable="true" ma:displayName="Students" ma:internalName="Student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_Groups" ma:index="20" nillable="true" ma:displayName="Student Groups" ma:internalName="Student_Group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Invited_Teachers" ma:index="21" nillable="true" ma:displayName="Invited Teachers" ma:internalName="Invited_Teachers">
      <xsd:simpleType>
        <xsd:restriction base="dms:Note">
          <xsd:maxLength value="255"/>
        </xsd:restriction>
      </xsd:simpleType>
    </xsd:element>
    <xsd:element name="Invited_Students" ma:index="22" nillable="true" ma:displayName="Invited Students" ma:internalName="Invited_Students">
      <xsd:simpleType>
        <xsd:restriction base="dms:Note">
          <xsd:maxLength value="255"/>
        </xsd:restriction>
      </xsd:simpleType>
    </xsd:element>
    <xsd:element name="Self_Registration_Enabled" ma:index="23" nillable="true" ma:displayName="Self Registration Enabled" ma:internalName="Self_Registration_Enabled">
      <xsd:simpleType>
        <xsd:restriction base="dms:Boolean"/>
      </xsd:simpleType>
    </xsd:element>
    <xsd:element name="Has_Teacher_Only_SectionGroup" ma:index="24" nillable="true" ma:displayName="Has Teacher Only SectionGroup" ma:internalName="Has_Teacher_Only_SectionGroup">
      <xsd:simpleType>
        <xsd:restriction base="dms:Boolean"/>
      </xsd:simpleType>
    </xsd:element>
    <xsd:element name="Is_Collaboration_Space_Locked" ma:index="25" nillable="true" ma:displayName="Is Collaboration Space Locked" ma:internalName="Is_Collaboration_Space_Locked">
      <xsd:simpleType>
        <xsd:restriction base="dms:Boolean"/>
      </xsd:simpleType>
    </xsd:element>
    <xsd:element name="MediaServiceMetadata" ma:index="26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27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28" nillable="true" ma:displayName="MediaServiceAutoTags" ma:description="" ma:internalName="MediaServiceAutoTags" ma:readOnly="true">
      <xsd:simpleType>
        <xsd:restriction base="dms:Text"/>
      </xsd:simpleType>
    </xsd:element>
    <xsd:element name="MediaServiceDateTaken" ma:index="29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Location" ma:index="30" nillable="true" ma:displayName="MediaServiceLocation" ma:description="" ma:internalName="MediaServiceLocation" ma:readOnly="true">
      <xsd:simpleType>
        <xsd:restriction base="dms:Text"/>
      </xsd:simpleType>
    </xsd:element>
    <xsd:element name="TeamsChannelId" ma:index="31" nillable="true" ma:displayName="Teams Channel Id" ma:internalName="TeamsChannelId">
      <xsd:simpleType>
        <xsd:restriction base="dms:Text"/>
      </xsd:simpleType>
    </xsd:element>
    <xsd:element name="MediaServiceOCR" ma:index="3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3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3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3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3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DE81B9A-C59C-481A-89D7-BC5C8A2A0CD0}">
  <ds:schemaRefs>
    <ds:schemaRef ds:uri="http://schemas.openxmlformats.org/package/2006/metadata/core-properties"/>
    <ds:schemaRef ds:uri="http://schemas.microsoft.com/office/infopath/2007/PartnerControls"/>
    <ds:schemaRef ds:uri="d2816622-cc35-45ff-b38d-8694946a657f"/>
    <ds:schemaRef ds:uri="968dbe4d-483c-4bd7-8c7b-287a3305d3b6"/>
    <ds:schemaRef ds:uri="http://schemas.microsoft.com/office/2006/documentManagement/types"/>
    <ds:schemaRef ds:uri="http://schemas.microsoft.com/office/2006/metadata/properties"/>
    <ds:schemaRef ds:uri="http://purl.org/dc/elements/1.1/"/>
    <ds:schemaRef ds:uri="http://www.w3.org/XML/1998/namespace"/>
    <ds:schemaRef ds:uri="http://purl.org/dc/dcmitype/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D338D13E-F9C2-47B3-BDF0-2201F188B32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68dbe4d-483c-4bd7-8c7b-287a3305d3b6"/>
    <ds:schemaRef ds:uri="d2816622-cc35-45ff-b38d-8694946a657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8CD4008-E0D3-42D0-B1AD-0222E289661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115</TotalTime>
  <Words>439</Words>
  <Application>Microsoft Office PowerPoint</Application>
  <PresentationFormat>Widescreen</PresentationFormat>
  <Paragraphs>57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Century Gothic</vt:lpstr>
      <vt:lpstr>Wingdings 3</vt:lpstr>
      <vt:lpstr>Wisp</vt:lpstr>
      <vt:lpstr>Learn to Format  Personal Business Letters</vt:lpstr>
      <vt:lpstr>Letter Margins</vt:lpstr>
      <vt:lpstr>Basic Parts of a Personal-Business Letter</vt:lpstr>
      <vt:lpstr>Special Parts of Letters</vt:lpstr>
      <vt:lpstr>All Letters MUST be mailable – Error Free</vt:lpstr>
      <vt:lpstr>Sample  Personal Business Letter</vt:lpstr>
      <vt:lpstr>Personal Business Letters Project</vt:lpstr>
      <vt:lpstr>Personal Business Letter 1</vt:lpstr>
      <vt:lpstr>PowerPoint Presentation</vt:lpstr>
      <vt:lpstr>Personal Business Letter 3</vt:lpstr>
      <vt:lpstr>Personal Business Letter 4</vt:lpstr>
      <vt:lpstr>Personal Business Letter 5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Learn to Format Personal-Business Letters</dc:title>
  <dc:creator>Ellsworth, Tricia</dc:creator>
  <cp:lastModifiedBy>Ellsworth, Tricia</cp:lastModifiedBy>
  <cp:revision>5</cp:revision>
  <dcterms:created xsi:type="dcterms:W3CDTF">2020-11-20T18:44:07Z</dcterms:created>
  <dcterms:modified xsi:type="dcterms:W3CDTF">2020-12-07T16:54:55Z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0x0101008B1D2BA6EF5EBE4D8FE56C3D7FFA7028</vt:lpwstr>
  </property>
</Properties>
</file>